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74" r:id="rId6"/>
    <p:sldId id="275" r:id="rId7"/>
    <p:sldId id="262" r:id="rId8"/>
    <p:sldId id="263" r:id="rId9"/>
    <p:sldId id="276" r:id="rId10"/>
    <p:sldId id="265" r:id="rId11"/>
    <p:sldId id="277" r:id="rId12"/>
    <p:sldId id="269" r:id="rId13"/>
    <p:sldId id="270" r:id="rId14"/>
    <p:sldId id="271" r:id="rId15"/>
    <p:sldId id="272" r:id="rId16"/>
    <p:sldId id="273" r:id="rId17"/>
  </p:sldIdLst>
  <p:sldSz cx="9753600" cy="7315200"/>
  <p:notesSz cx="9753600" cy="73152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A2"/>
    <a:srgbClr val="AFEBE1"/>
    <a:srgbClr val="00FFCC"/>
    <a:srgbClr val="C5F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25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9200" y="1197187"/>
            <a:ext cx="7315200" cy="254677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3842174"/>
            <a:ext cx="7315200" cy="1766146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32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680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979920" y="389467"/>
            <a:ext cx="2103120" cy="619929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70560" y="389467"/>
            <a:ext cx="6187440" cy="619929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1760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5FE2DC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9640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4066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rgbClr val="5FE2DC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43864" y="1435709"/>
            <a:ext cx="4191635" cy="4766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200015" y="1277238"/>
            <a:ext cx="3888104" cy="4551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rgbClr val="5FE2D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171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1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5480" y="1823721"/>
            <a:ext cx="8412480" cy="3042919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65480" y="4895428"/>
            <a:ext cx="8412480" cy="1600199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0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70560" y="1947333"/>
            <a:ext cx="4145280" cy="464142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37760" y="1947333"/>
            <a:ext cx="4145280" cy="464142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725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830" y="389467"/>
            <a:ext cx="8412480" cy="141393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71831" y="1793241"/>
            <a:ext cx="4126230" cy="87883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71831" y="2672080"/>
            <a:ext cx="4126230" cy="393022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937760" y="1793241"/>
            <a:ext cx="4146550" cy="87883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937760" y="2672080"/>
            <a:ext cx="4146550" cy="393022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566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441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3512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831" y="487680"/>
            <a:ext cx="3145790" cy="17068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6550" y="1053254"/>
            <a:ext cx="4937760" cy="519853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1831" y="2194560"/>
            <a:ext cx="3145790" cy="4065694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658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1831" y="487680"/>
            <a:ext cx="3145790" cy="17068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146550" y="1053254"/>
            <a:ext cx="4937760" cy="5198533"/>
          </a:xfrm>
        </p:spPr>
        <p:txBody>
          <a:bodyPr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1831" y="2194560"/>
            <a:ext cx="3145790" cy="4065694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998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70560" y="389467"/>
            <a:ext cx="841248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70560" y="1947333"/>
            <a:ext cx="841248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70560" y="6780107"/>
            <a:ext cx="21945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230880" y="6780107"/>
            <a:ext cx="32918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888480" y="6780107"/>
            <a:ext cx="21945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3757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.png"/><Relationship Id="rId12" Type="http://schemas.openxmlformats.org/officeDocument/2006/relationships/image" Target="../media/image24.png"/><Relationship Id="rId17" Type="http://schemas.openxmlformats.org/officeDocument/2006/relationships/image" Target="../media/image26.jpg"/><Relationship Id="rId2" Type="http://schemas.openxmlformats.org/officeDocument/2006/relationships/image" Target="../media/image19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5.png"/><Relationship Id="rId5" Type="http://schemas.openxmlformats.org/officeDocument/2006/relationships/image" Target="../media/image4.png"/><Relationship Id="rId15" Type="http://schemas.openxmlformats.org/officeDocument/2006/relationships/image" Target="../media/image10.png"/><Relationship Id="rId10" Type="http://schemas.openxmlformats.org/officeDocument/2006/relationships/image" Target="../media/image23.png"/><Relationship Id="rId4" Type="http://schemas.openxmlformats.org/officeDocument/2006/relationships/image" Target="../media/image3.png"/><Relationship Id="rId9" Type="http://schemas.openxmlformats.org/officeDocument/2006/relationships/image" Target="../media/image22.png"/><Relationship Id="rId1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jp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36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jp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064" y="1086331"/>
            <a:ext cx="9121140" cy="474617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617220" marR="5080" indent="-605155">
              <a:lnSpc>
                <a:spcPts val="12320"/>
              </a:lnSpc>
              <a:spcBef>
                <a:spcPts val="110"/>
              </a:spcBef>
            </a:pPr>
            <a:r>
              <a:rPr sz="10050" b="1" dirty="0"/>
              <a:t>CRITERIOS</a:t>
            </a:r>
            <a:r>
              <a:rPr sz="10050" b="1" spc="5" dirty="0"/>
              <a:t> </a:t>
            </a:r>
            <a:r>
              <a:rPr sz="10050" b="1" spc="-25" dirty="0"/>
              <a:t>DE </a:t>
            </a:r>
            <a:r>
              <a:rPr sz="10050" b="1" spc="-10" dirty="0" smtClean="0"/>
              <a:t>ACTUACIÓN</a:t>
            </a:r>
            <a:r>
              <a:rPr lang="es-ES" sz="10050" b="1" spc="-10" dirty="0" smtClean="0"/>
              <a:t> </a:t>
            </a:r>
            <a:r>
              <a:rPr lang="es-ES" sz="10050" spc="-10" dirty="0" smtClean="0"/>
              <a:t/>
            </a:r>
            <a:br>
              <a:rPr lang="es-ES" sz="10050" spc="-10" dirty="0" smtClean="0"/>
            </a:br>
            <a:r>
              <a:rPr lang="es-ES" sz="2000" spc="-10" dirty="0" smtClean="0"/>
              <a:t>Septiembre 2024</a:t>
            </a:r>
            <a:endParaRPr sz="2000" dirty="0"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614" y="6591375"/>
            <a:ext cx="93362" cy="9433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614" y="6885508"/>
            <a:ext cx="93362" cy="9281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614" y="7178116"/>
            <a:ext cx="93362" cy="9433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4505" y="6591375"/>
            <a:ext cx="93364" cy="94335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4505" y="6885508"/>
            <a:ext cx="93364" cy="9281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4505" y="7178116"/>
            <a:ext cx="93364" cy="94335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4288" y="6591375"/>
            <a:ext cx="94818" cy="94335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4288" y="7178116"/>
            <a:ext cx="94818" cy="94335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84288" y="6885508"/>
            <a:ext cx="94818" cy="9281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3145" y="6591375"/>
            <a:ext cx="93364" cy="94335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3145" y="6885508"/>
            <a:ext cx="93364" cy="92811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3145" y="7178116"/>
            <a:ext cx="93364" cy="94335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781891" y="35178"/>
            <a:ext cx="94805" cy="94234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781891" y="329311"/>
            <a:ext cx="94805" cy="94234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781891" y="615823"/>
            <a:ext cx="94805" cy="92709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059291" y="35178"/>
            <a:ext cx="96266" cy="94234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060815" y="328549"/>
            <a:ext cx="93217" cy="94218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059418" y="615076"/>
            <a:ext cx="94487" cy="94202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330531" y="35178"/>
            <a:ext cx="94805" cy="94234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332023" y="329311"/>
            <a:ext cx="93345" cy="94234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332023" y="615823"/>
            <a:ext cx="93345" cy="92709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609423" y="35178"/>
            <a:ext cx="94805" cy="94234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609423" y="329311"/>
            <a:ext cx="94805" cy="94234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609423" y="615823"/>
            <a:ext cx="94805" cy="92709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866644" y="5849111"/>
            <a:ext cx="3645407" cy="12344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994" y="6591375"/>
            <a:ext cx="93362" cy="9433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994" y="6885508"/>
            <a:ext cx="93362" cy="9281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994" y="7178116"/>
            <a:ext cx="93362" cy="9433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5396" y="6591375"/>
            <a:ext cx="94818" cy="9433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5396" y="6885508"/>
            <a:ext cx="94818" cy="9281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5396" y="7178116"/>
            <a:ext cx="94818" cy="9433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76633" y="6591375"/>
            <a:ext cx="93364" cy="94335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76633" y="6885508"/>
            <a:ext cx="93364" cy="9281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5525" y="6591375"/>
            <a:ext cx="93364" cy="94335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76633" y="7178116"/>
            <a:ext cx="93364" cy="94335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5525" y="6885508"/>
            <a:ext cx="93364" cy="92811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5525" y="7178116"/>
            <a:ext cx="93364" cy="94335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751411" y="35178"/>
            <a:ext cx="94805" cy="94234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752903" y="329311"/>
            <a:ext cx="93344" cy="94234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752903" y="615823"/>
            <a:ext cx="93344" cy="92709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030303" y="35178"/>
            <a:ext cx="94805" cy="94234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030334" y="328549"/>
            <a:ext cx="94742" cy="94218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030461" y="615076"/>
            <a:ext cx="94488" cy="94202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301574" y="35178"/>
            <a:ext cx="94805" cy="94234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9301543" y="615823"/>
            <a:ext cx="93345" cy="92709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9301543" y="329311"/>
            <a:ext cx="93345" cy="94234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578943" y="35178"/>
            <a:ext cx="94805" cy="94234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578943" y="329311"/>
            <a:ext cx="94805" cy="94234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578943" y="615823"/>
            <a:ext cx="94805" cy="92709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342267" y="1606438"/>
            <a:ext cx="9022715" cy="5710859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60960" marR="55244" indent="1270">
              <a:lnSpc>
                <a:spcPct val="102699"/>
              </a:lnSpc>
              <a:spcBef>
                <a:spcPts val="35"/>
              </a:spcBef>
              <a:tabLst>
                <a:tab pos="3608070" algn="l"/>
                <a:tab pos="4886960" algn="l"/>
              </a:tabLst>
            </a:pP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-</a:t>
            </a:r>
            <a:r>
              <a:rPr sz="2400" i="1" spc="-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00C8A2"/>
                </a:solidFill>
                <a:latin typeface="Arial"/>
                <a:cs typeface="Arial"/>
              </a:rPr>
              <a:t>Comunicación</a:t>
            </a:r>
            <a:r>
              <a:rPr sz="2400" b="1" i="1" spc="10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b="1" i="1" spc="-10" dirty="0">
                <a:solidFill>
                  <a:srgbClr val="00C8A2"/>
                </a:solidFill>
                <a:latin typeface="Arial"/>
                <a:cs typeface="Arial"/>
              </a:rPr>
              <a:t>previa</a:t>
            </a:r>
            <a:r>
              <a:rPr sz="2400" i="1" spc="-10" dirty="0">
                <a:solidFill>
                  <a:srgbClr val="00C8A2"/>
                </a:solidFill>
                <a:latin typeface="Arial"/>
                <a:cs typeface="Arial"/>
              </a:rPr>
              <a:t>:</a:t>
            </a: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	</a:t>
            </a:r>
            <a:r>
              <a:rPr lang="es-ES" sz="2400" i="1" dirty="0" smtClean="0">
                <a:solidFill>
                  <a:srgbClr val="00C8A2"/>
                </a:solidFill>
                <a:latin typeface="Arial"/>
                <a:cs typeface="Arial"/>
              </a:rPr>
              <a:t>Familias notificadas de cada actividad que se realice (horarios, puntos de encuentro, compromiso de asistencia, </a:t>
            </a:r>
            <a:r>
              <a:rPr lang="es-ES" sz="2400" i="1" dirty="0" err="1" smtClean="0">
                <a:solidFill>
                  <a:srgbClr val="00C8A2"/>
                </a:solidFill>
                <a:latin typeface="Arial"/>
                <a:cs typeface="Arial"/>
              </a:rPr>
              <a:t>etc</a:t>
            </a:r>
            <a:r>
              <a:rPr lang="es-ES" sz="2400" i="1" dirty="0" smtClean="0">
                <a:solidFill>
                  <a:srgbClr val="00C8A2"/>
                </a:solidFill>
                <a:latin typeface="Arial"/>
                <a:cs typeface="Arial"/>
              </a:rPr>
              <a:t>) </a:t>
            </a:r>
          </a:p>
          <a:p>
            <a:pPr marL="60960" marR="55244" indent="1270">
              <a:lnSpc>
                <a:spcPct val="102699"/>
              </a:lnSpc>
              <a:spcBef>
                <a:spcPts val="35"/>
              </a:spcBef>
              <a:tabLst>
                <a:tab pos="3608070" algn="l"/>
                <a:tab pos="4886960" algn="l"/>
              </a:tabLst>
            </a:pP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	</a:t>
            </a:r>
            <a:endParaRPr sz="2400" dirty="0">
              <a:solidFill>
                <a:srgbClr val="00C8A2"/>
              </a:solidFill>
              <a:latin typeface="Arial"/>
              <a:cs typeface="Arial"/>
            </a:endParaRPr>
          </a:p>
          <a:p>
            <a:pPr marL="12065" marR="5080">
              <a:lnSpc>
                <a:spcPct val="102699"/>
              </a:lnSpc>
            </a:pPr>
            <a:r>
              <a:rPr sz="2400" i="1" dirty="0" err="1">
                <a:solidFill>
                  <a:srgbClr val="00C8A2"/>
                </a:solidFill>
                <a:latin typeface="Arial"/>
                <a:cs typeface="Arial"/>
              </a:rPr>
              <a:t>Debemos</a:t>
            </a:r>
            <a:r>
              <a:rPr sz="2400" i="1" spc="3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lang="es-ES" sz="2400" i="1" spc="35" dirty="0" smtClean="0">
                <a:solidFill>
                  <a:srgbClr val="00C8A2"/>
                </a:solidFill>
                <a:latin typeface="Arial"/>
                <a:cs typeface="Arial"/>
              </a:rPr>
              <a:t>llevar</a:t>
            </a:r>
            <a:r>
              <a:rPr sz="2400" i="1" spc="-10" dirty="0" smtClean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control</a:t>
            </a:r>
            <a:r>
              <a:rPr sz="2400" i="1" spc="-10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de</a:t>
            </a:r>
            <a:r>
              <a:rPr sz="2400" i="1" spc="2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asistencia,</a:t>
            </a:r>
            <a:r>
              <a:rPr sz="2400" i="1" spc="-10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para</a:t>
            </a:r>
            <a:r>
              <a:rPr sz="2400" i="1" spc="-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elaborar</a:t>
            </a:r>
            <a:r>
              <a:rPr sz="2400" i="1" spc="-1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el</a:t>
            </a:r>
            <a:r>
              <a:rPr sz="2400" i="1" spc="10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seguro de accidentes,</a:t>
            </a:r>
            <a:r>
              <a:rPr sz="2400" i="1" spc="-10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i="1" spc="-20" dirty="0">
                <a:solidFill>
                  <a:srgbClr val="00C8A2"/>
                </a:solidFill>
                <a:latin typeface="Arial"/>
                <a:cs typeface="Arial"/>
              </a:rPr>
              <a:t>para </a:t>
            </a: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seguimiento,</a:t>
            </a:r>
            <a:r>
              <a:rPr sz="2400" i="1" spc="-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para</a:t>
            </a:r>
            <a:r>
              <a:rPr sz="2400" i="1" spc="-2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la</a:t>
            </a:r>
            <a:r>
              <a:rPr sz="2400" i="1" spc="10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memoria</a:t>
            </a:r>
            <a:r>
              <a:rPr sz="2400" i="1" spc="40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de</a:t>
            </a:r>
            <a:r>
              <a:rPr sz="2400" i="1" spc="-10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actividades</a:t>
            </a:r>
            <a:r>
              <a:rPr sz="2400" i="1" spc="-1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00C8A2"/>
                </a:solidFill>
                <a:latin typeface="Arial"/>
                <a:cs typeface="Arial"/>
              </a:rPr>
              <a:t>anual,</a:t>
            </a:r>
            <a:r>
              <a:rPr sz="2400" i="1" spc="-2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i="1" spc="-20" dirty="0" err="1" smtClean="0">
                <a:solidFill>
                  <a:srgbClr val="00C8A2"/>
                </a:solidFill>
                <a:latin typeface="Arial"/>
                <a:cs typeface="Arial"/>
              </a:rPr>
              <a:t>etc</a:t>
            </a:r>
            <a:endParaRPr lang="es-ES" sz="2400" i="1" spc="-20" dirty="0" smtClean="0">
              <a:solidFill>
                <a:srgbClr val="00C8A2"/>
              </a:solidFill>
              <a:latin typeface="Arial"/>
              <a:cs typeface="Arial"/>
            </a:endParaRPr>
          </a:p>
          <a:p>
            <a:pPr marL="12065" marR="5080">
              <a:lnSpc>
                <a:spcPct val="102699"/>
              </a:lnSpc>
            </a:pPr>
            <a:endParaRPr lang="es-ES" sz="2400" i="1" spc="-20" dirty="0">
              <a:solidFill>
                <a:srgbClr val="00C8A2"/>
              </a:solidFill>
              <a:latin typeface="Arial"/>
              <a:cs typeface="Arial"/>
            </a:endParaRPr>
          </a:p>
          <a:p>
            <a:pPr marL="12065" marR="5080">
              <a:lnSpc>
                <a:spcPct val="102699"/>
              </a:lnSpc>
            </a:pPr>
            <a:r>
              <a:rPr lang="es-ES" sz="2400" i="1" spc="-20" dirty="0" smtClean="0">
                <a:solidFill>
                  <a:srgbClr val="00C8A2"/>
                </a:solidFill>
                <a:latin typeface="Arial"/>
                <a:cs typeface="Arial"/>
              </a:rPr>
              <a:t>Las salas, materiales han de estar preparados previos al inicio de la actividad.</a:t>
            </a:r>
          </a:p>
          <a:p>
            <a:pPr marL="12065" marR="5080">
              <a:lnSpc>
                <a:spcPct val="102699"/>
              </a:lnSpc>
            </a:pPr>
            <a:r>
              <a:rPr lang="es-ES" sz="2400" i="1" spc="-20" dirty="0" smtClean="0">
                <a:solidFill>
                  <a:srgbClr val="00C8A2"/>
                </a:solidFill>
                <a:latin typeface="Arial"/>
                <a:cs typeface="Arial"/>
              </a:rPr>
              <a:t>Comunicaremos a </a:t>
            </a:r>
            <a:r>
              <a:rPr lang="es-ES" sz="2400" i="1" spc="-20" dirty="0" err="1" smtClean="0">
                <a:solidFill>
                  <a:srgbClr val="00C8A2"/>
                </a:solidFill>
                <a:latin typeface="Arial"/>
                <a:cs typeface="Arial"/>
              </a:rPr>
              <a:t>nuestrxs</a:t>
            </a:r>
            <a:r>
              <a:rPr lang="es-ES" sz="2400" i="1" spc="-20" dirty="0" smtClean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lang="es-ES" sz="2400" i="1" spc="-20" dirty="0" err="1" smtClean="0">
                <a:solidFill>
                  <a:srgbClr val="00C8A2"/>
                </a:solidFill>
                <a:latin typeface="Arial"/>
                <a:cs typeface="Arial"/>
              </a:rPr>
              <a:t>compañerxs</a:t>
            </a:r>
            <a:r>
              <a:rPr lang="es-ES" sz="2400" i="1" spc="-20" dirty="0" smtClean="0">
                <a:solidFill>
                  <a:srgbClr val="00C8A2"/>
                </a:solidFill>
                <a:latin typeface="Arial"/>
                <a:cs typeface="Arial"/>
              </a:rPr>
              <a:t> nuestra asistencia a la actividad.</a:t>
            </a:r>
            <a:endParaRPr lang="es-ES" sz="2400" i="1" spc="-20" dirty="0" smtClean="0">
              <a:solidFill>
                <a:srgbClr val="00C8A2"/>
              </a:solidFill>
              <a:latin typeface="Arial"/>
              <a:cs typeface="Arial"/>
            </a:endParaRPr>
          </a:p>
          <a:p>
            <a:pPr marL="12065" marR="5080">
              <a:lnSpc>
                <a:spcPct val="102699"/>
              </a:lnSpc>
            </a:pPr>
            <a:endParaRPr lang="es-ES" sz="2400" i="1" spc="-20" dirty="0" smtClean="0">
              <a:solidFill>
                <a:srgbClr val="00C8A2"/>
              </a:solidFill>
              <a:latin typeface="Arial"/>
              <a:cs typeface="Arial"/>
            </a:endParaRPr>
          </a:p>
          <a:p>
            <a:pPr marL="12065" marR="5080">
              <a:lnSpc>
                <a:spcPct val="102699"/>
              </a:lnSpc>
            </a:pPr>
            <a:endParaRPr lang="es-ES" sz="2400" i="1" spc="-20" dirty="0">
              <a:solidFill>
                <a:srgbClr val="00C8A2"/>
              </a:solidFill>
              <a:latin typeface="Arial"/>
              <a:cs typeface="Arial"/>
            </a:endParaRPr>
          </a:p>
          <a:p>
            <a:pPr marL="12065" marR="5080">
              <a:lnSpc>
                <a:spcPct val="102699"/>
              </a:lnSpc>
            </a:pPr>
            <a:endParaRPr sz="2400" dirty="0">
              <a:solidFill>
                <a:srgbClr val="00C8A2"/>
              </a:solidFill>
              <a:latin typeface="Arial"/>
              <a:cs typeface="Arial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576633" y="94999"/>
            <a:ext cx="7905586" cy="1511439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065" marR="5080" indent="3175" algn="ctr">
              <a:lnSpc>
                <a:spcPct val="102499"/>
              </a:lnSpc>
              <a:spcBef>
                <a:spcPts val="35"/>
              </a:spcBef>
            </a:pPr>
            <a:r>
              <a:rPr sz="3200" b="1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PARA</a:t>
            </a:r>
            <a:r>
              <a:rPr sz="3200" b="1" spc="-20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 </a:t>
            </a:r>
            <a:r>
              <a:rPr sz="3200" b="1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QUE</a:t>
            </a:r>
            <a:r>
              <a:rPr sz="3200" b="1" spc="-5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 </a:t>
            </a:r>
            <a:r>
              <a:rPr sz="3200" b="1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LA PUESTA</a:t>
            </a:r>
            <a:r>
              <a:rPr sz="3200" b="1" spc="-20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 </a:t>
            </a:r>
            <a:r>
              <a:rPr sz="3200" b="1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EN</a:t>
            </a:r>
            <a:r>
              <a:rPr sz="3200" b="1" spc="15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 </a:t>
            </a:r>
            <a:r>
              <a:rPr sz="3200" b="1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MARCHA</a:t>
            </a:r>
            <a:r>
              <a:rPr sz="3200" b="1" spc="-15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 </a:t>
            </a:r>
            <a:r>
              <a:rPr sz="3200" b="1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DE</a:t>
            </a:r>
            <a:r>
              <a:rPr sz="3200" b="1" spc="20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 </a:t>
            </a:r>
            <a:r>
              <a:rPr sz="3200" b="1" spc="-25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LAS </a:t>
            </a:r>
            <a:r>
              <a:rPr sz="3200" b="1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ACTIVIDADES</a:t>
            </a:r>
            <a:r>
              <a:rPr sz="3200" b="1" spc="-20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 </a:t>
            </a:r>
            <a:r>
              <a:rPr sz="3200" b="1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SEA</a:t>
            </a:r>
            <a:r>
              <a:rPr sz="3200" b="1" spc="5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 </a:t>
            </a:r>
            <a:r>
              <a:rPr sz="3200" b="1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EFECTIVA</a:t>
            </a:r>
            <a:r>
              <a:rPr sz="3200" b="1" spc="-25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 </a:t>
            </a:r>
            <a:r>
              <a:rPr sz="3200" b="1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DEBEMOS</a:t>
            </a:r>
            <a:r>
              <a:rPr sz="3200" b="1" spc="15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 </a:t>
            </a:r>
            <a:r>
              <a:rPr sz="3200" b="1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TENER</a:t>
            </a:r>
            <a:r>
              <a:rPr sz="3200" b="1" spc="-25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 EN </a:t>
            </a:r>
            <a:r>
              <a:rPr sz="3200" b="1" spc="-10" dirty="0">
                <a:solidFill>
                  <a:srgbClr val="00C8A2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CUENTA:</a:t>
            </a:r>
            <a:endParaRPr sz="3200" b="1" dirty="0">
              <a:solidFill>
                <a:srgbClr val="00C8A2"/>
              </a:solidFill>
              <a:latin typeface="72 Black" panose="020B0A04030603020204" pitchFamily="34" charset="0"/>
              <a:cs typeface="72 Black" panose="020B0A04030603020204" pitchFamily="34" charset="0"/>
            </a:endParaRPr>
          </a:p>
        </p:txBody>
      </p:sp>
      <p:pic>
        <p:nvPicPr>
          <p:cNvPr id="30" name="object 3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962400" y="6458710"/>
            <a:ext cx="2313431" cy="76657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193675"/>
            <a:ext cx="8963913" cy="60067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CRITERIOS</a:t>
            </a:r>
            <a:r>
              <a:rPr sz="2400" b="1" spc="-85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2400" b="1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DE</a:t>
            </a:r>
            <a:r>
              <a:rPr sz="2400" b="1" spc="-114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2400" b="1" spc="-45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UTILIZACIÓN</a:t>
            </a:r>
            <a:r>
              <a:rPr sz="2400" b="1" spc="-120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2400" b="1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DE</a:t>
            </a:r>
            <a:r>
              <a:rPr sz="2400" b="1" spc="-114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 </a:t>
            </a:r>
            <a:r>
              <a:rPr sz="2400" b="1" spc="-10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/>
                <a:cs typeface="Lucida Sans Unicode"/>
              </a:rPr>
              <a:t>MATERIALES</a:t>
            </a:r>
            <a:r>
              <a:rPr sz="2400" spc="-10" dirty="0">
                <a:solidFill>
                  <a:srgbClr val="8A2399"/>
                </a:solidFill>
                <a:latin typeface="Lucida Sans Unicode"/>
                <a:cs typeface="Lucida Sans Unicode"/>
              </a:rPr>
              <a:t>:</a:t>
            </a:r>
            <a:endParaRPr sz="2400" dirty="0">
              <a:latin typeface="Lucida Sans Unicode"/>
              <a:cs typeface="Lucida Sans Unicode"/>
            </a:endParaRPr>
          </a:p>
          <a:p>
            <a:pPr marL="55244" marR="46990">
              <a:lnSpc>
                <a:spcPct val="103200"/>
              </a:lnSpc>
              <a:spcBef>
                <a:spcPts val="2835"/>
              </a:spcBef>
            </a:pPr>
            <a:r>
              <a:rPr sz="2400" i="1" dirty="0" err="1">
                <a:solidFill>
                  <a:srgbClr val="00C8A2"/>
                </a:solidFill>
                <a:latin typeface="Verdana"/>
                <a:cs typeface="Verdana"/>
              </a:rPr>
              <a:t>Utilizar</a:t>
            </a:r>
            <a:r>
              <a:rPr sz="2400" i="1" spc="-31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lang="es-ES" sz="2400" i="1" spc="-315" dirty="0" smtClean="0">
                <a:solidFill>
                  <a:srgbClr val="00C8A2"/>
                </a:solidFill>
                <a:latin typeface="Verdana"/>
                <a:cs typeface="Verdana"/>
              </a:rPr>
              <a:t>, en la medida de lo posible, </a:t>
            </a:r>
            <a:r>
              <a:rPr sz="2400" i="1" spc="-20" dirty="0" err="1" smtClean="0">
                <a:solidFill>
                  <a:srgbClr val="00C8A2"/>
                </a:solidFill>
                <a:latin typeface="Verdana"/>
                <a:cs typeface="Verdana"/>
              </a:rPr>
              <a:t>materiales</a:t>
            </a:r>
            <a:r>
              <a:rPr sz="2400" i="1" spc="-295" dirty="0" smtClean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35" dirty="0">
                <a:solidFill>
                  <a:srgbClr val="00C8A2"/>
                </a:solidFill>
                <a:latin typeface="Verdana"/>
                <a:cs typeface="Verdana"/>
              </a:rPr>
              <a:t>de</a:t>
            </a:r>
            <a:r>
              <a:rPr sz="2400" i="1" spc="-29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C8A2"/>
                </a:solidFill>
                <a:latin typeface="Verdana"/>
                <a:cs typeface="Verdana"/>
              </a:rPr>
              <a:t>bajo</a:t>
            </a:r>
            <a:r>
              <a:rPr sz="2400" i="1" spc="-30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60" dirty="0">
                <a:solidFill>
                  <a:srgbClr val="00C8A2"/>
                </a:solidFill>
                <a:latin typeface="Verdana"/>
                <a:cs typeface="Verdana"/>
              </a:rPr>
              <a:t>coste,</a:t>
            </a:r>
            <a:r>
              <a:rPr sz="2400" i="1" spc="-28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35" dirty="0">
                <a:solidFill>
                  <a:srgbClr val="00C8A2"/>
                </a:solidFill>
                <a:latin typeface="Verdana"/>
                <a:cs typeface="Verdana"/>
              </a:rPr>
              <a:t>de</a:t>
            </a:r>
            <a:r>
              <a:rPr sz="2400" i="1" spc="-29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00C8A2"/>
                </a:solidFill>
                <a:latin typeface="Verdana"/>
                <a:cs typeface="Verdana"/>
              </a:rPr>
              <a:t>reciclaje, </a:t>
            </a:r>
            <a:r>
              <a:rPr sz="2400" i="1" dirty="0">
                <a:solidFill>
                  <a:srgbClr val="00C8A2"/>
                </a:solidFill>
                <a:latin typeface="Verdana"/>
                <a:cs typeface="Verdana"/>
              </a:rPr>
              <a:t>para</a:t>
            </a:r>
            <a:r>
              <a:rPr sz="2400" i="1" spc="-17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C8A2"/>
                </a:solidFill>
                <a:latin typeface="Verdana"/>
                <a:cs typeface="Verdana"/>
              </a:rPr>
              <a:t>dar</a:t>
            </a:r>
            <a:r>
              <a:rPr sz="2400" i="1" spc="-17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00C8A2"/>
                </a:solidFill>
                <a:latin typeface="Verdana"/>
                <a:cs typeface="Verdana"/>
              </a:rPr>
              <a:t>una</a:t>
            </a:r>
            <a:r>
              <a:rPr sz="2400" i="1" spc="-18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55" dirty="0">
                <a:solidFill>
                  <a:srgbClr val="00C8A2"/>
                </a:solidFill>
                <a:latin typeface="Verdana"/>
                <a:cs typeface="Verdana"/>
              </a:rPr>
              <a:t>segunda</a:t>
            </a:r>
            <a:r>
              <a:rPr sz="2400" i="1" spc="-17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C8A2"/>
                </a:solidFill>
                <a:latin typeface="Verdana"/>
                <a:cs typeface="Verdana"/>
              </a:rPr>
              <a:t>oportunidad</a:t>
            </a:r>
            <a:r>
              <a:rPr sz="2400" i="1" spc="-15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105" dirty="0">
                <a:solidFill>
                  <a:srgbClr val="00C8A2"/>
                </a:solidFill>
                <a:latin typeface="Verdana"/>
                <a:cs typeface="Verdana"/>
              </a:rPr>
              <a:t>y</a:t>
            </a:r>
            <a:r>
              <a:rPr sz="2400" i="1" spc="-18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C8A2"/>
                </a:solidFill>
                <a:latin typeface="Verdana"/>
                <a:cs typeface="Verdana"/>
              </a:rPr>
              <a:t>utilidad</a:t>
            </a:r>
            <a:r>
              <a:rPr sz="2400" i="1" spc="-18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50" dirty="0">
                <a:solidFill>
                  <a:srgbClr val="00C8A2"/>
                </a:solidFill>
                <a:latin typeface="Verdana"/>
                <a:cs typeface="Verdana"/>
              </a:rPr>
              <a:t>a </a:t>
            </a:r>
            <a:r>
              <a:rPr sz="2400" i="1" spc="-20" dirty="0">
                <a:solidFill>
                  <a:srgbClr val="00C8A2"/>
                </a:solidFill>
                <a:latin typeface="Verdana"/>
                <a:cs typeface="Verdana"/>
              </a:rPr>
              <a:t>materiales</a:t>
            </a:r>
            <a:r>
              <a:rPr sz="2400" i="1" spc="-31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35" dirty="0">
                <a:solidFill>
                  <a:srgbClr val="00C8A2"/>
                </a:solidFill>
                <a:latin typeface="Verdana"/>
                <a:cs typeface="Verdana"/>
              </a:rPr>
              <a:t>de</a:t>
            </a:r>
            <a:r>
              <a:rPr sz="2400" i="1" spc="-28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10" dirty="0" err="1" smtClean="0">
                <a:solidFill>
                  <a:srgbClr val="00C8A2"/>
                </a:solidFill>
                <a:latin typeface="Verdana"/>
                <a:cs typeface="Verdana"/>
              </a:rPr>
              <a:t>desecho</a:t>
            </a:r>
            <a:r>
              <a:rPr sz="2400" i="1" spc="-10" dirty="0" smtClean="0">
                <a:solidFill>
                  <a:srgbClr val="00C8A2"/>
                </a:solidFill>
                <a:latin typeface="Verdana"/>
                <a:cs typeface="Verdana"/>
              </a:rPr>
              <a:t>.</a:t>
            </a:r>
            <a:endParaRPr lang="es-ES" sz="2400" dirty="0">
              <a:solidFill>
                <a:srgbClr val="00C8A2"/>
              </a:solidFill>
              <a:latin typeface="Verdana"/>
              <a:cs typeface="Verdana"/>
            </a:endParaRPr>
          </a:p>
          <a:p>
            <a:pPr marL="55244" marR="46990">
              <a:lnSpc>
                <a:spcPct val="103200"/>
              </a:lnSpc>
              <a:spcBef>
                <a:spcPts val="2835"/>
              </a:spcBef>
            </a:pPr>
            <a:r>
              <a:rPr lang="es-ES" sz="2400" i="1" spc="-30" dirty="0" smtClean="0">
                <a:solidFill>
                  <a:srgbClr val="00C8A2"/>
                </a:solidFill>
                <a:latin typeface="Verdana"/>
                <a:cs typeface="Verdana"/>
              </a:rPr>
              <a:t>Consultar con las personas del equipo técnico (coordinador y gestor) para valorar presupuestos</a:t>
            </a:r>
            <a:r>
              <a:rPr sz="2400" i="1" spc="-10" dirty="0" smtClean="0">
                <a:solidFill>
                  <a:srgbClr val="00C8A2"/>
                </a:solidFill>
                <a:latin typeface="Verdana"/>
                <a:cs typeface="Verdana"/>
              </a:rPr>
              <a:t>.</a:t>
            </a:r>
            <a:endParaRPr sz="2400" dirty="0">
              <a:solidFill>
                <a:srgbClr val="00C8A2"/>
              </a:solidFill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815"/>
              </a:spcBef>
            </a:pPr>
            <a:endParaRPr sz="2400" dirty="0">
              <a:solidFill>
                <a:srgbClr val="00C8A2"/>
              </a:solidFill>
              <a:latin typeface="Verdana"/>
              <a:cs typeface="Verdana"/>
            </a:endParaRPr>
          </a:p>
          <a:p>
            <a:pPr marL="12700" marR="5080">
              <a:lnSpc>
                <a:spcPct val="104700"/>
              </a:lnSpc>
            </a:pPr>
            <a:r>
              <a:rPr sz="2400" i="1" spc="-70" dirty="0">
                <a:solidFill>
                  <a:srgbClr val="00C8A2"/>
                </a:solidFill>
                <a:latin typeface="Verdana"/>
                <a:cs typeface="Verdana"/>
              </a:rPr>
              <a:t>Debemos</a:t>
            </a:r>
            <a:r>
              <a:rPr sz="2400" i="1" spc="-26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dirty="0" err="1">
                <a:solidFill>
                  <a:srgbClr val="00C8A2"/>
                </a:solidFill>
                <a:latin typeface="Verdana"/>
                <a:cs typeface="Verdana"/>
              </a:rPr>
              <a:t>probar</a:t>
            </a:r>
            <a:r>
              <a:rPr sz="2400" i="1" spc="-24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lang="es-ES" sz="2400" i="1" spc="-245" dirty="0" smtClean="0">
                <a:solidFill>
                  <a:srgbClr val="00C8A2"/>
                </a:solidFill>
                <a:latin typeface="Verdana"/>
                <a:cs typeface="Verdana"/>
              </a:rPr>
              <a:t>siempre, </a:t>
            </a:r>
            <a:r>
              <a:rPr sz="2400" i="1" dirty="0" smtClean="0">
                <a:solidFill>
                  <a:srgbClr val="00C8A2"/>
                </a:solidFill>
                <a:latin typeface="Verdana"/>
                <a:cs typeface="Verdana"/>
              </a:rPr>
              <a:t>con</a:t>
            </a:r>
            <a:r>
              <a:rPr sz="2400" i="1" spc="-260" dirty="0" smtClean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spc="60" dirty="0">
                <a:solidFill>
                  <a:srgbClr val="00C8A2"/>
                </a:solidFill>
                <a:latin typeface="Lucida Sans Unicode"/>
                <a:cs typeface="Lucida Sans Unicode"/>
              </a:rPr>
              <a:t>antelación</a:t>
            </a:r>
            <a:r>
              <a:rPr sz="2400" spc="-185" dirty="0">
                <a:solidFill>
                  <a:srgbClr val="00C8A2"/>
                </a:solidFill>
                <a:latin typeface="Lucida Sans Unicode"/>
                <a:cs typeface="Lucida Sans Unicode"/>
              </a:rPr>
              <a:t> </a:t>
            </a:r>
            <a:r>
              <a:rPr sz="2400" i="1" spc="-45" dirty="0">
                <a:solidFill>
                  <a:srgbClr val="00C8A2"/>
                </a:solidFill>
                <a:latin typeface="Verdana"/>
                <a:cs typeface="Verdana"/>
              </a:rPr>
              <a:t>los</a:t>
            </a:r>
            <a:r>
              <a:rPr sz="2400" i="1" spc="-254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20" dirty="0">
                <a:solidFill>
                  <a:srgbClr val="00C8A2"/>
                </a:solidFill>
                <a:latin typeface="Verdana"/>
                <a:cs typeface="Verdana"/>
              </a:rPr>
              <a:t>talleres</a:t>
            </a:r>
            <a:r>
              <a:rPr sz="2400" i="1" spc="-27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25" dirty="0">
                <a:solidFill>
                  <a:srgbClr val="00C8A2"/>
                </a:solidFill>
                <a:latin typeface="Verdana"/>
                <a:cs typeface="Verdana"/>
              </a:rPr>
              <a:t>que </a:t>
            </a:r>
            <a:r>
              <a:rPr sz="2400" i="1" spc="-35" dirty="0">
                <a:solidFill>
                  <a:srgbClr val="00C8A2"/>
                </a:solidFill>
                <a:latin typeface="Verdana"/>
                <a:cs typeface="Verdana"/>
              </a:rPr>
              <a:t>realizamos</a:t>
            </a:r>
            <a:r>
              <a:rPr sz="2400" i="1" spc="-29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C8A2"/>
                </a:solidFill>
                <a:latin typeface="Verdana"/>
                <a:cs typeface="Verdana"/>
              </a:rPr>
              <a:t>con</a:t>
            </a:r>
            <a:r>
              <a:rPr sz="2400" i="1" spc="-28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45" dirty="0">
                <a:solidFill>
                  <a:srgbClr val="00C8A2"/>
                </a:solidFill>
                <a:latin typeface="Verdana"/>
                <a:cs typeface="Verdana"/>
              </a:rPr>
              <a:t>los</a:t>
            </a:r>
            <a:r>
              <a:rPr sz="2400" i="1" spc="-28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00C8A2"/>
                </a:solidFill>
                <a:latin typeface="Verdana"/>
                <a:cs typeface="Verdana"/>
              </a:rPr>
              <a:t>chicxs</a:t>
            </a:r>
            <a:endParaRPr sz="2400" dirty="0">
              <a:solidFill>
                <a:srgbClr val="00C8A2"/>
              </a:solidFill>
              <a:latin typeface="Verdana"/>
              <a:cs typeface="Verdana"/>
            </a:endParaRPr>
          </a:p>
          <a:p>
            <a:pPr marL="34925" marR="27940">
              <a:lnSpc>
                <a:spcPct val="103400"/>
              </a:lnSpc>
              <a:spcBef>
                <a:spcPts val="2815"/>
              </a:spcBef>
            </a:pPr>
            <a:r>
              <a:rPr sz="2400" i="1" spc="-70" dirty="0">
                <a:solidFill>
                  <a:srgbClr val="00C8A2"/>
                </a:solidFill>
                <a:latin typeface="Verdana"/>
                <a:cs typeface="Verdana"/>
              </a:rPr>
              <a:t>Debemos</a:t>
            </a:r>
            <a:r>
              <a:rPr sz="2400" i="1" spc="-29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50" dirty="0">
                <a:solidFill>
                  <a:srgbClr val="00C8A2"/>
                </a:solidFill>
                <a:latin typeface="Verdana"/>
                <a:cs typeface="Verdana"/>
              </a:rPr>
              <a:t>preveer</a:t>
            </a:r>
            <a:r>
              <a:rPr sz="2400" i="1" spc="-29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C8A2"/>
                </a:solidFill>
                <a:latin typeface="Verdana"/>
                <a:cs typeface="Verdana"/>
              </a:rPr>
              <a:t>con</a:t>
            </a:r>
            <a:r>
              <a:rPr sz="2400" i="1" spc="-29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spc="60" dirty="0">
                <a:solidFill>
                  <a:srgbClr val="00C8A2"/>
                </a:solidFill>
                <a:latin typeface="Lucida Sans Unicode"/>
                <a:cs typeface="Lucida Sans Unicode"/>
              </a:rPr>
              <a:t>antelación</a:t>
            </a:r>
            <a:r>
              <a:rPr sz="2400" spc="-215" dirty="0">
                <a:solidFill>
                  <a:srgbClr val="00C8A2"/>
                </a:solidFill>
                <a:latin typeface="Lucida Sans Unicode"/>
                <a:cs typeface="Lucida Sans Unicode"/>
              </a:rPr>
              <a:t> </a:t>
            </a:r>
            <a:r>
              <a:rPr sz="2400" i="1" spc="-45" dirty="0">
                <a:solidFill>
                  <a:srgbClr val="00C8A2"/>
                </a:solidFill>
                <a:latin typeface="Verdana"/>
                <a:cs typeface="Verdana"/>
              </a:rPr>
              <a:t>los</a:t>
            </a:r>
            <a:r>
              <a:rPr sz="2400" i="1" spc="-30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00C8A2"/>
                </a:solidFill>
                <a:latin typeface="Verdana"/>
                <a:cs typeface="Verdana"/>
              </a:rPr>
              <a:t>materiales </a:t>
            </a:r>
            <a:r>
              <a:rPr sz="2400" i="1" spc="-50" dirty="0">
                <a:solidFill>
                  <a:srgbClr val="00C8A2"/>
                </a:solidFill>
                <a:latin typeface="Verdana"/>
                <a:cs typeface="Verdana"/>
              </a:rPr>
              <a:t>en</a:t>
            </a:r>
            <a:r>
              <a:rPr sz="2400" i="1" spc="-30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C8A2"/>
                </a:solidFill>
                <a:latin typeface="Verdana"/>
                <a:cs typeface="Verdana"/>
              </a:rPr>
              <a:t>la</a:t>
            </a:r>
            <a:r>
              <a:rPr sz="2400" i="1" spc="-29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45" dirty="0">
                <a:solidFill>
                  <a:srgbClr val="00C8A2"/>
                </a:solidFill>
                <a:latin typeface="Verdana"/>
                <a:cs typeface="Verdana"/>
              </a:rPr>
              <a:t>sala</a:t>
            </a:r>
            <a:r>
              <a:rPr sz="2400" i="1" spc="-27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35" dirty="0">
                <a:solidFill>
                  <a:srgbClr val="00C8A2"/>
                </a:solidFill>
                <a:latin typeface="Verdana"/>
                <a:cs typeface="Verdana"/>
              </a:rPr>
              <a:t>de</a:t>
            </a:r>
            <a:r>
              <a:rPr sz="2400" i="1" spc="-29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C8A2"/>
                </a:solidFill>
                <a:latin typeface="Verdana"/>
                <a:cs typeface="Verdana"/>
              </a:rPr>
              <a:t>trabajo,</a:t>
            </a:r>
            <a:r>
              <a:rPr sz="2400" i="1" spc="-28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C8A2"/>
                </a:solidFill>
                <a:latin typeface="Verdana"/>
                <a:cs typeface="Verdana"/>
              </a:rPr>
              <a:t>para</a:t>
            </a:r>
            <a:r>
              <a:rPr sz="2400" i="1" spc="-28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dirty="0">
                <a:solidFill>
                  <a:srgbClr val="00C8A2"/>
                </a:solidFill>
                <a:latin typeface="Verdana"/>
                <a:cs typeface="Verdana"/>
              </a:rPr>
              <a:t>no</a:t>
            </a:r>
            <a:r>
              <a:rPr sz="2400" i="1" spc="-28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00C8A2"/>
                </a:solidFill>
                <a:latin typeface="Verdana"/>
                <a:cs typeface="Verdana"/>
              </a:rPr>
              <a:t>tener</a:t>
            </a:r>
            <a:r>
              <a:rPr sz="2400" i="1" spc="-27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25" dirty="0">
                <a:solidFill>
                  <a:srgbClr val="00C8A2"/>
                </a:solidFill>
                <a:latin typeface="Verdana"/>
                <a:cs typeface="Verdana"/>
              </a:rPr>
              <a:t>que </a:t>
            </a:r>
            <a:r>
              <a:rPr sz="2400" i="1" dirty="0">
                <a:solidFill>
                  <a:srgbClr val="00C8A2"/>
                </a:solidFill>
                <a:latin typeface="Verdana"/>
                <a:cs typeface="Verdana"/>
              </a:rPr>
              <a:t>abandonar</a:t>
            </a:r>
            <a:r>
              <a:rPr sz="2400" i="1" spc="-254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65" dirty="0">
                <a:solidFill>
                  <a:srgbClr val="00C8A2"/>
                </a:solidFill>
                <a:latin typeface="Verdana"/>
                <a:cs typeface="Verdana"/>
              </a:rPr>
              <a:t>las</a:t>
            </a:r>
            <a:r>
              <a:rPr sz="2400" i="1" spc="-28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95" dirty="0">
                <a:solidFill>
                  <a:srgbClr val="00C8A2"/>
                </a:solidFill>
                <a:latin typeface="Verdana"/>
                <a:cs typeface="Verdana"/>
              </a:rPr>
              <a:t>salas</a:t>
            </a:r>
            <a:r>
              <a:rPr sz="2400" i="1" spc="-26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50" dirty="0">
                <a:solidFill>
                  <a:srgbClr val="00C8A2"/>
                </a:solidFill>
                <a:latin typeface="Verdana"/>
                <a:cs typeface="Verdana"/>
              </a:rPr>
              <a:t>en</a:t>
            </a:r>
            <a:r>
              <a:rPr sz="2400" i="1" spc="-29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65" dirty="0">
                <a:solidFill>
                  <a:srgbClr val="00C8A2"/>
                </a:solidFill>
                <a:latin typeface="Verdana"/>
                <a:cs typeface="Verdana"/>
              </a:rPr>
              <a:t>busca</a:t>
            </a:r>
            <a:r>
              <a:rPr sz="2400" i="1" spc="-26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35" dirty="0">
                <a:solidFill>
                  <a:srgbClr val="00C8A2"/>
                </a:solidFill>
                <a:latin typeface="Verdana"/>
                <a:cs typeface="Verdana"/>
              </a:rPr>
              <a:t>de</a:t>
            </a:r>
            <a:r>
              <a:rPr sz="2400" i="1" spc="-27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400" i="1" spc="-10" dirty="0">
                <a:solidFill>
                  <a:srgbClr val="00C8A2"/>
                </a:solidFill>
                <a:latin typeface="Verdana"/>
                <a:cs typeface="Verdana"/>
              </a:rPr>
              <a:t>ellos.</a:t>
            </a:r>
            <a:endParaRPr sz="2400" dirty="0">
              <a:solidFill>
                <a:srgbClr val="00C8A2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23652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37654" y="6392684"/>
            <a:ext cx="883285" cy="883285"/>
          </a:xfrm>
          <a:custGeom>
            <a:avLst/>
            <a:gdLst/>
            <a:ahLst/>
            <a:cxnLst/>
            <a:rect l="l" t="t" r="r" b="b"/>
            <a:pathLst>
              <a:path w="883285" h="883284">
                <a:moveTo>
                  <a:pt x="265468" y="866038"/>
                </a:moveTo>
                <a:lnTo>
                  <a:pt x="246900" y="817486"/>
                </a:lnTo>
                <a:lnTo>
                  <a:pt x="225679" y="785837"/>
                </a:lnTo>
                <a:lnTo>
                  <a:pt x="198234" y="751852"/>
                </a:lnTo>
                <a:lnTo>
                  <a:pt x="165862" y="717232"/>
                </a:lnTo>
                <a:lnTo>
                  <a:pt x="131241" y="684860"/>
                </a:lnTo>
                <a:lnTo>
                  <a:pt x="97256" y="657415"/>
                </a:lnTo>
                <a:lnTo>
                  <a:pt x="65608" y="636193"/>
                </a:lnTo>
                <a:lnTo>
                  <a:pt x="17056" y="617626"/>
                </a:lnTo>
                <a:lnTo>
                  <a:pt x="4216" y="621842"/>
                </a:lnTo>
                <a:lnTo>
                  <a:pt x="0" y="634682"/>
                </a:lnTo>
                <a:lnTo>
                  <a:pt x="4851" y="655675"/>
                </a:lnTo>
                <a:lnTo>
                  <a:pt x="39789" y="714883"/>
                </a:lnTo>
                <a:lnTo>
                  <a:pt x="67233" y="748868"/>
                </a:lnTo>
                <a:lnTo>
                  <a:pt x="99618" y="783475"/>
                </a:lnTo>
                <a:lnTo>
                  <a:pt x="134213" y="815860"/>
                </a:lnTo>
                <a:lnTo>
                  <a:pt x="168211" y="843305"/>
                </a:lnTo>
                <a:lnTo>
                  <a:pt x="227406" y="878243"/>
                </a:lnTo>
                <a:lnTo>
                  <a:pt x="248412" y="883094"/>
                </a:lnTo>
                <a:lnTo>
                  <a:pt x="261251" y="878878"/>
                </a:lnTo>
                <a:lnTo>
                  <a:pt x="265468" y="866038"/>
                </a:lnTo>
                <a:close/>
              </a:path>
              <a:path w="883285" h="883284">
                <a:moveTo>
                  <a:pt x="467664" y="663841"/>
                </a:moveTo>
                <a:lnTo>
                  <a:pt x="449097" y="615289"/>
                </a:lnTo>
                <a:lnTo>
                  <a:pt x="427875" y="583641"/>
                </a:lnTo>
                <a:lnTo>
                  <a:pt x="400431" y="549656"/>
                </a:lnTo>
                <a:lnTo>
                  <a:pt x="368058" y="515035"/>
                </a:lnTo>
                <a:lnTo>
                  <a:pt x="333438" y="482663"/>
                </a:lnTo>
                <a:lnTo>
                  <a:pt x="299453" y="455218"/>
                </a:lnTo>
                <a:lnTo>
                  <a:pt x="267804" y="433997"/>
                </a:lnTo>
                <a:lnTo>
                  <a:pt x="219252" y="415429"/>
                </a:lnTo>
                <a:lnTo>
                  <a:pt x="206413" y="419646"/>
                </a:lnTo>
                <a:lnTo>
                  <a:pt x="202196" y="432485"/>
                </a:lnTo>
                <a:lnTo>
                  <a:pt x="207048" y="453478"/>
                </a:lnTo>
                <a:lnTo>
                  <a:pt x="241985" y="512686"/>
                </a:lnTo>
                <a:lnTo>
                  <a:pt x="269430" y="546671"/>
                </a:lnTo>
                <a:lnTo>
                  <a:pt x="301815" y="581279"/>
                </a:lnTo>
                <a:lnTo>
                  <a:pt x="336410" y="613664"/>
                </a:lnTo>
                <a:lnTo>
                  <a:pt x="370408" y="641108"/>
                </a:lnTo>
                <a:lnTo>
                  <a:pt x="429602" y="676046"/>
                </a:lnTo>
                <a:lnTo>
                  <a:pt x="450608" y="680897"/>
                </a:lnTo>
                <a:lnTo>
                  <a:pt x="463448" y="676681"/>
                </a:lnTo>
                <a:lnTo>
                  <a:pt x="467664" y="663841"/>
                </a:lnTo>
                <a:close/>
              </a:path>
              <a:path w="883285" h="883284">
                <a:moveTo>
                  <a:pt x="675220" y="456285"/>
                </a:moveTo>
                <a:lnTo>
                  <a:pt x="656678" y="407720"/>
                </a:lnTo>
                <a:lnTo>
                  <a:pt x="635444" y="376085"/>
                </a:lnTo>
                <a:lnTo>
                  <a:pt x="607999" y="342099"/>
                </a:lnTo>
                <a:lnTo>
                  <a:pt x="575652" y="307479"/>
                </a:lnTo>
                <a:lnTo>
                  <a:pt x="541007" y="275107"/>
                </a:lnTo>
                <a:lnTo>
                  <a:pt x="507009" y="247662"/>
                </a:lnTo>
                <a:lnTo>
                  <a:pt x="475361" y="226441"/>
                </a:lnTo>
                <a:lnTo>
                  <a:pt x="426808" y="207873"/>
                </a:lnTo>
                <a:lnTo>
                  <a:pt x="413969" y="212090"/>
                </a:lnTo>
                <a:lnTo>
                  <a:pt x="409752" y="224929"/>
                </a:lnTo>
                <a:lnTo>
                  <a:pt x="414604" y="245922"/>
                </a:lnTo>
                <a:lnTo>
                  <a:pt x="449541" y="305117"/>
                </a:lnTo>
                <a:lnTo>
                  <a:pt x="476986" y="339115"/>
                </a:lnTo>
                <a:lnTo>
                  <a:pt x="509371" y="373722"/>
                </a:lnTo>
                <a:lnTo>
                  <a:pt x="544004" y="406107"/>
                </a:lnTo>
                <a:lnTo>
                  <a:pt x="578002" y="433552"/>
                </a:lnTo>
                <a:lnTo>
                  <a:pt x="637120" y="468477"/>
                </a:lnTo>
                <a:lnTo>
                  <a:pt x="658139" y="473341"/>
                </a:lnTo>
                <a:lnTo>
                  <a:pt x="670991" y="469125"/>
                </a:lnTo>
                <a:lnTo>
                  <a:pt x="675220" y="456285"/>
                </a:lnTo>
                <a:close/>
              </a:path>
              <a:path w="883285" h="883284">
                <a:moveTo>
                  <a:pt x="883119" y="248412"/>
                </a:moveTo>
                <a:lnTo>
                  <a:pt x="864577" y="199847"/>
                </a:lnTo>
                <a:lnTo>
                  <a:pt x="843330" y="168211"/>
                </a:lnTo>
                <a:lnTo>
                  <a:pt x="815848" y="134226"/>
                </a:lnTo>
                <a:lnTo>
                  <a:pt x="783424" y="99606"/>
                </a:lnTo>
                <a:lnTo>
                  <a:pt x="748842" y="67233"/>
                </a:lnTo>
                <a:lnTo>
                  <a:pt x="714870" y="39789"/>
                </a:lnTo>
                <a:lnTo>
                  <a:pt x="683221" y="18567"/>
                </a:lnTo>
                <a:lnTo>
                  <a:pt x="634657" y="0"/>
                </a:lnTo>
                <a:lnTo>
                  <a:pt x="621842" y="4216"/>
                </a:lnTo>
                <a:lnTo>
                  <a:pt x="617651" y="17056"/>
                </a:lnTo>
                <a:lnTo>
                  <a:pt x="622515" y="38049"/>
                </a:lnTo>
                <a:lnTo>
                  <a:pt x="657402" y="97243"/>
                </a:lnTo>
                <a:lnTo>
                  <a:pt x="684834" y="131241"/>
                </a:lnTo>
                <a:lnTo>
                  <a:pt x="717257" y="165849"/>
                </a:lnTo>
                <a:lnTo>
                  <a:pt x="751827" y="198234"/>
                </a:lnTo>
                <a:lnTo>
                  <a:pt x="785799" y="225679"/>
                </a:lnTo>
                <a:lnTo>
                  <a:pt x="817448" y="246900"/>
                </a:lnTo>
                <a:lnTo>
                  <a:pt x="866038" y="265468"/>
                </a:lnTo>
                <a:lnTo>
                  <a:pt x="878890" y="261251"/>
                </a:lnTo>
                <a:lnTo>
                  <a:pt x="883119" y="248412"/>
                </a:lnTo>
                <a:close/>
              </a:path>
            </a:pathLst>
          </a:custGeom>
          <a:solidFill>
            <a:srgbClr val="FF91D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782" y="7218181"/>
            <a:ext cx="163087" cy="9701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16824" y="7154234"/>
            <a:ext cx="219822" cy="16096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4977952"/>
            <a:ext cx="162265" cy="221742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38239" y="5693283"/>
            <a:ext cx="883285" cy="883285"/>
          </a:xfrm>
          <a:custGeom>
            <a:avLst/>
            <a:gdLst/>
            <a:ahLst/>
            <a:cxnLst/>
            <a:rect l="l" t="t" r="r" b="b"/>
            <a:pathLst>
              <a:path w="883285" h="883284">
                <a:moveTo>
                  <a:pt x="265468" y="866025"/>
                </a:moveTo>
                <a:lnTo>
                  <a:pt x="246900" y="817473"/>
                </a:lnTo>
                <a:lnTo>
                  <a:pt x="198234" y="751840"/>
                </a:lnTo>
                <a:lnTo>
                  <a:pt x="165862" y="717219"/>
                </a:lnTo>
                <a:lnTo>
                  <a:pt x="131241" y="684847"/>
                </a:lnTo>
                <a:lnTo>
                  <a:pt x="97256" y="657402"/>
                </a:lnTo>
                <a:lnTo>
                  <a:pt x="65608" y="636181"/>
                </a:lnTo>
                <a:lnTo>
                  <a:pt x="17056" y="617613"/>
                </a:lnTo>
                <a:lnTo>
                  <a:pt x="4216" y="621830"/>
                </a:lnTo>
                <a:lnTo>
                  <a:pt x="0" y="634669"/>
                </a:lnTo>
                <a:lnTo>
                  <a:pt x="4851" y="655662"/>
                </a:lnTo>
                <a:lnTo>
                  <a:pt x="39789" y="714870"/>
                </a:lnTo>
                <a:lnTo>
                  <a:pt x="67233" y="748855"/>
                </a:lnTo>
                <a:lnTo>
                  <a:pt x="99618" y="783463"/>
                </a:lnTo>
                <a:lnTo>
                  <a:pt x="134213" y="815848"/>
                </a:lnTo>
                <a:lnTo>
                  <a:pt x="168211" y="843292"/>
                </a:lnTo>
                <a:lnTo>
                  <a:pt x="227406" y="878230"/>
                </a:lnTo>
                <a:lnTo>
                  <a:pt x="248412" y="883081"/>
                </a:lnTo>
                <a:lnTo>
                  <a:pt x="261251" y="878865"/>
                </a:lnTo>
                <a:lnTo>
                  <a:pt x="265468" y="866025"/>
                </a:lnTo>
                <a:close/>
              </a:path>
              <a:path w="883285" h="883284">
                <a:moveTo>
                  <a:pt x="467664" y="663829"/>
                </a:moveTo>
                <a:lnTo>
                  <a:pt x="449097" y="615276"/>
                </a:lnTo>
                <a:lnTo>
                  <a:pt x="427875" y="583628"/>
                </a:lnTo>
                <a:lnTo>
                  <a:pt x="400431" y="549643"/>
                </a:lnTo>
                <a:lnTo>
                  <a:pt x="368058" y="515023"/>
                </a:lnTo>
                <a:lnTo>
                  <a:pt x="333438" y="482650"/>
                </a:lnTo>
                <a:lnTo>
                  <a:pt x="299453" y="455206"/>
                </a:lnTo>
                <a:lnTo>
                  <a:pt x="267804" y="433984"/>
                </a:lnTo>
                <a:lnTo>
                  <a:pt x="219252" y="415417"/>
                </a:lnTo>
                <a:lnTo>
                  <a:pt x="206413" y="419633"/>
                </a:lnTo>
                <a:lnTo>
                  <a:pt x="202196" y="432473"/>
                </a:lnTo>
                <a:lnTo>
                  <a:pt x="207048" y="453478"/>
                </a:lnTo>
                <a:lnTo>
                  <a:pt x="241985" y="512673"/>
                </a:lnTo>
                <a:lnTo>
                  <a:pt x="269430" y="546658"/>
                </a:lnTo>
                <a:lnTo>
                  <a:pt x="301815" y="581266"/>
                </a:lnTo>
                <a:lnTo>
                  <a:pt x="336410" y="613651"/>
                </a:lnTo>
                <a:lnTo>
                  <a:pt x="370408" y="641096"/>
                </a:lnTo>
                <a:lnTo>
                  <a:pt x="429602" y="676033"/>
                </a:lnTo>
                <a:lnTo>
                  <a:pt x="450608" y="680885"/>
                </a:lnTo>
                <a:lnTo>
                  <a:pt x="463448" y="676668"/>
                </a:lnTo>
                <a:lnTo>
                  <a:pt x="467664" y="663829"/>
                </a:lnTo>
                <a:close/>
              </a:path>
              <a:path w="883285" h="883284">
                <a:moveTo>
                  <a:pt x="675220" y="456272"/>
                </a:moveTo>
                <a:lnTo>
                  <a:pt x="656653" y="407708"/>
                </a:lnTo>
                <a:lnTo>
                  <a:pt x="607987" y="342087"/>
                </a:lnTo>
                <a:lnTo>
                  <a:pt x="575614" y="307467"/>
                </a:lnTo>
                <a:lnTo>
                  <a:pt x="540994" y="275120"/>
                </a:lnTo>
                <a:lnTo>
                  <a:pt x="507009" y="247675"/>
                </a:lnTo>
                <a:lnTo>
                  <a:pt x="475361" y="226441"/>
                </a:lnTo>
                <a:lnTo>
                  <a:pt x="426808" y="207886"/>
                </a:lnTo>
                <a:lnTo>
                  <a:pt x="413969" y="212115"/>
                </a:lnTo>
                <a:lnTo>
                  <a:pt x="409752" y="224929"/>
                </a:lnTo>
                <a:lnTo>
                  <a:pt x="414616" y="245872"/>
                </a:lnTo>
                <a:lnTo>
                  <a:pt x="449541" y="305104"/>
                </a:lnTo>
                <a:lnTo>
                  <a:pt x="476986" y="339102"/>
                </a:lnTo>
                <a:lnTo>
                  <a:pt x="509371" y="373710"/>
                </a:lnTo>
                <a:lnTo>
                  <a:pt x="543979" y="406095"/>
                </a:lnTo>
                <a:lnTo>
                  <a:pt x="577964" y="433539"/>
                </a:lnTo>
                <a:lnTo>
                  <a:pt x="637171" y="468464"/>
                </a:lnTo>
                <a:lnTo>
                  <a:pt x="658164" y="473329"/>
                </a:lnTo>
                <a:lnTo>
                  <a:pt x="671004" y="469112"/>
                </a:lnTo>
                <a:lnTo>
                  <a:pt x="675220" y="456272"/>
                </a:lnTo>
                <a:close/>
              </a:path>
              <a:path w="883285" h="883284">
                <a:moveTo>
                  <a:pt x="883094" y="248361"/>
                </a:moveTo>
                <a:lnTo>
                  <a:pt x="864527" y="199834"/>
                </a:lnTo>
                <a:lnTo>
                  <a:pt x="815860" y="134213"/>
                </a:lnTo>
                <a:lnTo>
                  <a:pt x="783488" y="99568"/>
                </a:lnTo>
                <a:lnTo>
                  <a:pt x="748868" y="67221"/>
                </a:lnTo>
                <a:lnTo>
                  <a:pt x="714870" y="39776"/>
                </a:lnTo>
                <a:lnTo>
                  <a:pt x="683234" y="18542"/>
                </a:lnTo>
                <a:lnTo>
                  <a:pt x="634682" y="0"/>
                </a:lnTo>
                <a:lnTo>
                  <a:pt x="621842" y="4229"/>
                </a:lnTo>
                <a:lnTo>
                  <a:pt x="617626" y="17081"/>
                </a:lnTo>
                <a:lnTo>
                  <a:pt x="622490" y="38100"/>
                </a:lnTo>
                <a:lnTo>
                  <a:pt x="657415" y="97231"/>
                </a:lnTo>
                <a:lnTo>
                  <a:pt x="684860" y="131229"/>
                </a:lnTo>
                <a:lnTo>
                  <a:pt x="717245" y="165862"/>
                </a:lnTo>
                <a:lnTo>
                  <a:pt x="751852" y="198221"/>
                </a:lnTo>
                <a:lnTo>
                  <a:pt x="785837" y="225666"/>
                </a:lnTo>
                <a:lnTo>
                  <a:pt x="817473" y="246900"/>
                </a:lnTo>
                <a:lnTo>
                  <a:pt x="866038" y="265442"/>
                </a:lnTo>
                <a:lnTo>
                  <a:pt x="878878" y="261213"/>
                </a:lnTo>
                <a:lnTo>
                  <a:pt x="883094" y="248361"/>
                </a:lnTo>
                <a:close/>
              </a:path>
            </a:pathLst>
          </a:custGeom>
          <a:solidFill>
            <a:srgbClr val="FF91D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48793" y="535346"/>
            <a:ext cx="104806" cy="17069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0" y="6622412"/>
            <a:ext cx="95834" cy="161823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8828951" y="742936"/>
            <a:ext cx="878205" cy="878205"/>
          </a:xfrm>
          <a:custGeom>
            <a:avLst/>
            <a:gdLst/>
            <a:ahLst/>
            <a:cxnLst/>
            <a:rect l="l" t="t" r="r" b="b"/>
            <a:pathLst>
              <a:path w="878204" h="878205">
                <a:moveTo>
                  <a:pt x="265468" y="860640"/>
                </a:moveTo>
                <a:lnTo>
                  <a:pt x="246862" y="812114"/>
                </a:lnTo>
                <a:lnTo>
                  <a:pt x="198234" y="746493"/>
                </a:lnTo>
                <a:lnTo>
                  <a:pt x="165823" y="711847"/>
                </a:lnTo>
                <a:lnTo>
                  <a:pt x="131241" y="679500"/>
                </a:lnTo>
                <a:lnTo>
                  <a:pt x="97269" y="652056"/>
                </a:lnTo>
                <a:lnTo>
                  <a:pt x="65620" y="630821"/>
                </a:lnTo>
                <a:lnTo>
                  <a:pt x="17030" y="612267"/>
                </a:lnTo>
                <a:lnTo>
                  <a:pt x="4191" y="616496"/>
                </a:lnTo>
                <a:lnTo>
                  <a:pt x="0" y="629310"/>
                </a:lnTo>
                <a:lnTo>
                  <a:pt x="4914" y="650252"/>
                </a:lnTo>
                <a:lnTo>
                  <a:pt x="39801" y="709485"/>
                </a:lnTo>
                <a:lnTo>
                  <a:pt x="67233" y="743508"/>
                </a:lnTo>
                <a:lnTo>
                  <a:pt x="99656" y="778141"/>
                </a:lnTo>
                <a:lnTo>
                  <a:pt x="134226" y="810501"/>
                </a:lnTo>
                <a:lnTo>
                  <a:pt x="168198" y="837946"/>
                </a:lnTo>
                <a:lnTo>
                  <a:pt x="199847" y="859180"/>
                </a:lnTo>
                <a:lnTo>
                  <a:pt x="248437" y="877722"/>
                </a:lnTo>
                <a:lnTo>
                  <a:pt x="261277" y="873493"/>
                </a:lnTo>
                <a:lnTo>
                  <a:pt x="265468" y="860640"/>
                </a:lnTo>
                <a:close/>
              </a:path>
              <a:path w="878204" h="878205">
                <a:moveTo>
                  <a:pt x="467702" y="658456"/>
                </a:moveTo>
                <a:lnTo>
                  <a:pt x="449097" y="609879"/>
                </a:lnTo>
                <a:lnTo>
                  <a:pt x="400418" y="544296"/>
                </a:lnTo>
                <a:lnTo>
                  <a:pt x="368007" y="509663"/>
                </a:lnTo>
                <a:lnTo>
                  <a:pt x="333425" y="477316"/>
                </a:lnTo>
                <a:lnTo>
                  <a:pt x="299453" y="449872"/>
                </a:lnTo>
                <a:lnTo>
                  <a:pt x="267804" y="428637"/>
                </a:lnTo>
                <a:lnTo>
                  <a:pt x="219240" y="410070"/>
                </a:lnTo>
                <a:lnTo>
                  <a:pt x="206425" y="414261"/>
                </a:lnTo>
                <a:lnTo>
                  <a:pt x="202234" y="427075"/>
                </a:lnTo>
                <a:lnTo>
                  <a:pt x="207098" y="448068"/>
                </a:lnTo>
                <a:lnTo>
                  <a:pt x="241985" y="507301"/>
                </a:lnTo>
                <a:lnTo>
                  <a:pt x="269417" y="541324"/>
                </a:lnTo>
                <a:lnTo>
                  <a:pt x="301840" y="575957"/>
                </a:lnTo>
                <a:lnTo>
                  <a:pt x="336410" y="608317"/>
                </a:lnTo>
                <a:lnTo>
                  <a:pt x="370382" y="635762"/>
                </a:lnTo>
                <a:lnTo>
                  <a:pt x="402031" y="656996"/>
                </a:lnTo>
                <a:lnTo>
                  <a:pt x="450621" y="675538"/>
                </a:lnTo>
                <a:lnTo>
                  <a:pt x="463473" y="671309"/>
                </a:lnTo>
                <a:lnTo>
                  <a:pt x="467702" y="658456"/>
                </a:lnTo>
                <a:close/>
              </a:path>
              <a:path w="878204" h="878205">
                <a:moveTo>
                  <a:pt x="675500" y="450557"/>
                </a:moveTo>
                <a:lnTo>
                  <a:pt x="656945" y="402031"/>
                </a:lnTo>
                <a:lnTo>
                  <a:pt x="608317" y="336410"/>
                </a:lnTo>
                <a:lnTo>
                  <a:pt x="575906" y="301764"/>
                </a:lnTo>
                <a:lnTo>
                  <a:pt x="541324" y="269417"/>
                </a:lnTo>
                <a:lnTo>
                  <a:pt x="507352" y="241973"/>
                </a:lnTo>
                <a:lnTo>
                  <a:pt x="475703" y="220738"/>
                </a:lnTo>
                <a:lnTo>
                  <a:pt x="427113" y="202184"/>
                </a:lnTo>
                <a:lnTo>
                  <a:pt x="414261" y="206413"/>
                </a:lnTo>
                <a:lnTo>
                  <a:pt x="410032" y="219227"/>
                </a:lnTo>
                <a:lnTo>
                  <a:pt x="414870" y="240169"/>
                </a:lnTo>
                <a:lnTo>
                  <a:pt x="449872" y="299402"/>
                </a:lnTo>
                <a:lnTo>
                  <a:pt x="477316" y="333425"/>
                </a:lnTo>
                <a:lnTo>
                  <a:pt x="509739" y="368058"/>
                </a:lnTo>
                <a:lnTo>
                  <a:pt x="544309" y="400418"/>
                </a:lnTo>
                <a:lnTo>
                  <a:pt x="578281" y="427863"/>
                </a:lnTo>
                <a:lnTo>
                  <a:pt x="609930" y="449097"/>
                </a:lnTo>
                <a:lnTo>
                  <a:pt x="658495" y="467639"/>
                </a:lnTo>
                <a:lnTo>
                  <a:pt x="671309" y="463410"/>
                </a:lnTo>
                <a:lnTo>
                  <a:pt x="675500" y="450557"/>
                </a:lnTo>
                <a:close/>
              </a:path>
              <a:path w="878204" h="878205">
                <a:moveTo>
                  <a:pt x="877735" y="248373"/>
                </a:moveTo>
                <a:lnTo>
                  <a:pt x="859129" y="199847"/>
                </a:lnTo>
                <a:lnTo>
                  <a:pt x="810501" y="134226"/>
                </a:lnTo>
                <a:lnTo>
                  <a:pt x="778090" y="99580"/>
                </a:lnTo>
                <a:lnTo>
                  <a:pt x="743508" y="67233"/>
                </a:lnTo>
                <a:lnTo>
                  <a:pt x="709536" y="39789"/>
                </a:lnTo>
                <a:lnTo>
                  <a:pt x="677887" y="18554"/>
                </a:lnTo>
                <a:lnTo>
                  <a:pt x="629297" y="0"/>
                </a:lnTo>
                <a:lnTo>
                  <a:pt x="616458" y="4229"/>
                </a:lnTo>
                <a:lnTo>
                  <a:pt x="612267" y="17043"/>
                </a:lnTo>
                <a:lnTo>
                  <a:pt x="617181" y="37985"/>
                </a:lnTo>
                <a:lnTo>
                  <a:pt x="652068" y="97218"/>
                </a:lnTo>
                <a:lnTo>
                  <a:pt x="679500" y="131241"/>
                </a:lnTo>
                <a:lnTo>
                  <a:pt x="711923" y="165874"/>
                </a:lnTo>
                <a:lnTo>
                  <a:pt x="746493" y="198234"/>
                </a:lnTo>
                <a:lnTo>
                  <a:pt x="780465" y="225679"/>
                </a:lnTo>
                <a:lnTo>
                  <a:pt x="812114" y="246913"/>
                </a:lnTo>
                <a:lnTo>
                  <a:pt x="860704" y="265455"/>
                </a:lnTo>
                <a:lnTo>
                  <a:pt x="873544" y="261226"/>
                </a:lnTo>
                <a:lnTo>
                  <a:pt x="877735" y="248373"/>
                </a:lnTo>
                <a:close/>
              </a:path>
            </a:pathLst>
          </a:custGeom>
          <a:solidFill>
            <a:srgbClr val="FF91D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90520" y="2116697"/>
            <a:ext cx="163079" cy="221572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414911" y="0"/>
            <a:ext cx="219725" cy="160920"/>
          </a:xfrm>
          <a:prstGeom prst="rect">
            <a:avLst/>
          </a:prstGeom>
        </p:spPr>
      </p:pic>
      <p:grpSp>
        <p:nvGrpSpPr>
          <p:cNvPr id="13" name="object 13"/>
          <p:cNvGrpSpPr/>
          <p:nvPr/>
        </p:nvGrpSpPr>
        <p:grpSpPr>
          <a:xfrm>
            <a:off x="8129512" y="0"/>
            <a:ext cx="1085850" cy="921385"/>
            <a:chOff x="8129512" y="0"/>
            <a:chExt cx="1085850" cy="921385"/>
          </a:xfrm>
        </p:grpSpPr>
        <p:pic>
          <p:nvPicPr>
            <p:cNvPr id="14" name="object 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047337" y="0"/>
              <a:ext cx="167540" cy="101377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8129511" y="43535"/>
              <a:ext cx="878205" cy="878205"/>
            </a:xfrm>
            <a:custGeom>
              <a:avLst/>
              <a:gdLst/>
              <a:ahLst/>
              <a:cxnLst/>
              <a:rect l="l" t="t" r="r" b="b"/>
              <a:pathLst>
                <a:path w="878204" h="878205">
                  <a:moveTo>
                    <a:pt x="265468" y="860653"/>
                  </a:moveTo>
                  <a:lnTo>
                    <a:pt x="246900" y="812063"/>
                  </a:lnTo>
                  <a:lnTo>
                    <a:pt x="225666" y="780415"/>
                  </a:lnTo>
                  <a:lnTo>
                    <a:pt x="198221" y="746442"/>
                  </a:lnTo>
                  <a:lnTo>
                    <a:pt x="165874" y="711860"/>
                  </a:lnTo>
                  <a:lnTo>
                    <a:pt x="131292" y="679450"/>
                  </a:lnTo>
                  <a:lnTo>
                    <a:pt x="97320" y="652018"/>
                  </a:lnTo>
                  <a:lnTo>
                    <a:pt x="38112" y="617118"/>
                  </a:lnTo>
                  <a:lnTo>
                    <a:pt x="17081" y="612267"/>
                  </a:lnTo>
                  <a:lnTo>
                    <a:pt x="4229" y="616458"/>
                  </a:lnTo>
                  <a:lnTo>
                    <a:pt x="0" y="629272"/>
                  </a:lnTo>
                  <a:lnTo>
                    <a:pt x="4838" y="650265"/>
                  </a:lnTo>
                  <a:lnTo>
                    <a:pt x="39776" y="709485"/>
                  </a:lnTo>
                  <a:lnTo>
                    <a:pt x="67221" y="743458"/>
                  </a:lnTo>
                  <a:lnTo>
                    <a:pt x="99580" y="778027"/>
                  </a:lnTo>
                  <a:lnTo>
                    <a:pt x="134213" y="810463"/>
                  </a:lnTo>
                  <a:lnTo>
                    <a:pt x="168236" y="837946"/>
                  </a:lnTo>
                  <a:lnTo>
                    <a:pt x="199885" y="859180"/>
                  </a:lnTo>
                  <a:lnTo>
                    <a:pt x="248462" y="877735"/>
                  </a:lnTo>
                  <a:lnTo>
                    <a:pt x="261277" y="873506"/>
                  </a:lnTo>
                  <a:lnTo>
                    <a:pt x="265468" y="860653"/>
                  </a:lnTo>
                  <a:close/>
                </a:path>
                <a:path w="878204" h="878205">
                  <a:moveTo>
                    <a:pt x="467652" y="658469"/>
                  </a:moveTo>
                  <a:lnTo>
                    <a:pt x="449097" y="609879"/>
                  </a:lnTo>
                  <a:lnTo>
                    <a:pt x="400469" y="544258"/>
                  </a:lnTo>
                  <a:lnTo>
                    <a:pt x="368058" y="509676"/>
                  </a:lnTo>
                  <a:lnTo>
                    <a:pt x="333476" y="477266"/>
                  </a:lnTo>
                  <a:lnTo>
                    <a:pt x="299504" y="449834"/>
                  </a:lnTo>
                  <a:lnTo>
                    <a:pt x="240296" y="414934"/>
                  </a:lnTo>
                  <a:lnTo>
                    <a:pt x="219265" y="410083"/>
                  </a:lnTo>
                  <a:lnTo>
                    <a:pt x="206413" y="414274"/>
                  </a:lnTo>
                  <a:lnTo>
                    <a:pt x="202184" y="427088"/>
                  </a:lnTo>
                  <a:lnTo>
                    <a:pt x="207022" y="448081"/>
                  </a:lnTo>
                  <a:lnTo>
                    <a:pt x="242023" y="507301"/>
                  </a:lnTo>
                  <a:lnTo>
                    <a:pt x="269468" y="541274"/>
                  </a:lnTo>
                  <a:lnTo>
                    <a:pt x="301891" y="575843"/>
                  </a:lnTo>
                  <a:lnTo>
                    <a:pt x="336461" y="608266"/>
                  </a:lnTo>
                  <a:lnTo>
                    <a:pt x="370433" y="635711"/>
                  </a:lnTo>
                  <a:lnTo>
                    <a:pt x="402082" y="656945"/>
                  </a:lnTo>
                  <a:lnTo>
                    <a:pt x="450646" y="675551"/>
                  </a:lnTo>
                  <a:lnTo>
                    <a:pt x="463461" y="671322"/>
                  </a:lnTo>
                  <a:lnTo>
                    <a:pt x="467652" y="658469"/>
                  </a:lnTo>
                  <a:close/>
                </a:path>
                <a:path w="878204" h="878205">
                  <a:moveTo>
                    <a:pt x="675538" y="450570"/>
                  </a:moveTo>
                  <a:lnTo>
                    <a:pt x="656983" y="401993"/>
                  </a:lnTo>
                  <a:lnTo>
                    <a:pt x="608304" y="336410"/>
                  </a:lnTo>
                  <a:lnTo>
                    <a:pt x="575957" y="301777"/>
                  </a:lnTo>
                  <a:lnTo>
                    <a:pt x="541324" y="269430"/>
                  </a:lnTo>
                  <a:lnTo>
                    <a:pt x="507352" y="241985"/>
                  </a:lnTo>
                  <a:lnTo>
                    <a:pt x="448195" y="207035"/>
                  </a:lnTo>
                  <a:lnTo>
                    <a:pt x="427164" y="202184"/>
                  </a:lnTo>
                  <a:lnTo>
                    <a:pt x="414312" y="206375"/>
                  </a:lnTo>
                  <a:lnTo>
                    <a:pt x="410083" y="219189"/>
                  </a:lnTo>
                  <a:lnTo>
                    <a:pt x="414921" y="240182"/>
                  </a:lnTo>
                  <a:lnTo>
                    <a:pt x="449859" y="299415"/>
                  </a:lnTo>
                  <a:lnTo>
                    <a:pt x="477304" y="333438"/>
                  </a:lnTo>
                  <a:lnTo>
                    <a:pt x="509663" y="368071"/>
                  </a:lnTo>
                  <a:lnTo>
                    <a:pt x="544296" y="400431"/>
                  </a:lnTo>
                  <a:lnTo>
                    <a:pt x="578319" y="427875"/>
                  </a:lnTo>
                  <a:lnTo>
                    <a:pt x="609968" y="449110"/>
                  </a:lnTo>
                  <a:lnTo>
                    <a:pt x="658495" y="467652"/>
                  </a:lnTo>
                  <a:lnTo>
                    <a:pt x="671309" y="463423"/>
                  </a:lnTo>
                  <a:lnTo>
                    <a:pt x="675538" y="450570"/>
                  </a:lnTo>
                  <a:close/>
                </a:path>
                <a:path w="878204" h="878205">
                  <a:moveTo>
                    <a:pt x="877735" y="248386"/>
                  </a:moveTo>
                  <a:lnTo>
                    <a:pt x="859167" y="199796"/>
                  </a:lnTo>
                  <a:lnTo>
                    <a:pt x="837933" y="168148"/>
                  </a:lnTo>
                  <a:lnTo>
                    <a:pt x="810488" y="134175"/>
                  </a:lnTo>
                  <a:lnTo>
                    <a:pt x="778141" y="99593"/>
                  </a:lnTo>
                  <a:lnTo>
                    <a:pt x="743559" y="67183"/>
                  </a:lnTo>
                  <a:lnTo>
                    <a:pt x="709587" y="39751"/>
                  </a:lnTo>
                  <a:lnTo>
                    <a:pt x="650379" y="4851"/>
                  </a:lnTo>
                  <a:lnTo>
                    <a:pt x="629348" y="0"/>
                  </a:lnTo>
                  <a:lnTo>
                    <a:pt x="616496" y="4191"/>
                  </a:lnTo>
                  <a:lnTo>
                    <a:pt x="612267" y="17005"/>
                  </a:lnTo>
                  <a:lnTo>
                    <a:pt x="617105" y="37998"/>
                  </a:lnTo>
                  <a:lnTo>
                    <a:pt x="652043" y="97218"/>
                  </a:lnTo>
                  <a:lnTo>
                    <a:pt x="679488" y="131191"/>
                  </a:lnTo>
                  <a:lnTo>
                    <a:pt x="711847" y="165760"/>
                  </a:lnTo>
                  <a:lnTo>
                    <a:pt x="746480" y="198196"/>
                  </a:lnTo>
                  <a:lnTo>
                    <a:pt x="780503" y="225679"/>
                  </a:lnTo>
                  <a:lnTo>
                    <a:pt x="812152" y="246926"/>
                  </a:lnTo>
                  <a:lnTo>
                    <a:pt x="860729" y="265468"/>
                  </a:lnTo>
                  <a:lnTo>
                    <a:pt x="873544" y="261239"/>
                  </a:lnTo>
                  <a:lnTo>
                    <a:pt x="877735" y="248386"/>
                  </a:lnTo>
                  <a:close/>
                </a:path>
              </a:pathLst>
            </a:custGeom>
            <a:solidFill>
              <a:srgbClr val="FF91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43584" y="911098"/>
            <a:ext cx="8243215" cy="3815853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295910" marR="293370" algn="ctr">
              <a:lnSpc>
                <a:spcPct val="102499"/>
              </a:lnSpc>
              <a:spcBef>
                <a:spcPts val="35"/>
              </a:spcBef>
            </a:pPr>
            <a:r>
              <a:rPr sz="2400" b="1" i="1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CRITERIOS</a:t>
            </a:r>
            <a:r>
              <a:rPr sz="2400" b="1" i="1" spc="-5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DE</a:t>
            </a:r>
            <a:r>
              <a:rPr sz="2400" b="1" i="1" spc="-10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UTILIZACIÓN</a:t>
            </a:r>
            <a:r>
              <a:rPr sz="2400" b="1" i="1" spc="15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DE LAS</a:t>
            </a:r>
            <a:r>
              <a:rPr sz="2400" b="1" i="1" spc="10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2400" b="1" i="1" spc="-10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SALAS </a:t>
            </a:r>
            <a:r>
              <a:rPr sz="2400" b="1" i="1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CAJE</a:t>
            </a:r>
            <a:r>
              <a:rPr sz="2400" b="1" i="1" spc="-15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Y</a:t>
            </a:r>
            <a:r>
              <a:rPr sz="2400" b="1" i="1" spc="10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SALAS</a:t>
            </a:r>
            <a:r>
              <a:rPr sz="2400" b="1" i="1" spc="-20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DE</a:t>
            </a:r>
            <a:r>
              <a:rPr sz="2400" b="1" i="1" spc="20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sz="2400" b="1" i="1" spc="-10" dirty="0">
                <a:solidFill>
                  <a:srgbClr val="5FE2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PRÉSTAMO.</a:t>
            </a:r>
            <a:endParaRPr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35"/>
              </a:spcBef>
            </a:pPr>
            <a:endParaRPr sz="2400" dirty="0">
              <a:latin typeface="Arial"/>
              <a:cs typeface="Arial"/>
            </a:endParaRPr>
          </a:p>
          <a:p>
            <a:pPr marL="12700" marR="5080" indent="-3175" algn="ctr">
              <a:lnSpc>
                <a:spcPct val="102600"/>
              </a:lnSpc>
            </a:pP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Un</a:t>
            </a:r>
            <a:r>
              <a:rPr sz="2400" i="1" spc="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control sobre</a:t>
            </a:r>
            <a:r>
              <a:rPr sz="2400" i="1" spc="-1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la recogida</a:t>
            </a:r>
            <a:r>
              <a:rPr sz="2400" i="1" spc="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de</a:t>
            </a:r>
            <a:r>
              <a:rPr sz="2400" i="1" spc="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la</a:t>
            </a:r>
            <a:r>
              <a:rPr sz="2400" i="1" spc="-2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sala,</a:t>
            </a:r>
            <a:r>
              <a:rPr sz="2400" i="1" spc="-1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spc="-10" dirty="0">
                <a:solidFill>
                  <a:srgbClr val="5FE2DC"/>
                </a:solidFill>
                <a:latin typeface="Arial"/>
                <a:cs typeface="Arial"/>
              </a:rPr>
              <a:t>dejarla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colocada</a:t>
            </a:r>
            <a:r>
              <a:rPr sz="2400" i="1" spc="-4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y</a:t>
            </a:r>
            <a:r>
              <a:rPr sz="2400" i="1" spc="2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limpia</a:t>
            </a:r>
            <a:r>
              <a:rPr sz="2400" i="1" spc="-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en</a:t>
            </a:r>
            <a:r>
              <a:rPr sz="2400" i="1" spc="-1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cualquiera</a:t>
            </a:r>
            <a:r>
              <a:rPr sz="2400" i="1" spc="-1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de</a:t>
            </a:r>
            <a:r>
              <a:rPr sz="2400" i="1" spc="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las</a:t>
            </a:r>
            <a:r>
              <a:rPr sz="2400" i="1" spc="-2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spc="-10" dirty="0">
                <a:solidFill>
                  <a:srgbClr val="5FE2DC"/>
                </a:solidFill>
                <a:latin typeface="Arial"/>
                <a:cs typeface="Arial"/>
              </a:rPr>
              <a:t>instalaciones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donde</a:t>
            </a:r>
            <a:r>
              <a:rPr sz="2400" i="1" spc="-1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CAJE</a:t>
            </a:r>
            <a:r>
              <a:rPr sz="2400" i="1" spc="-4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 err="1">
                <a:solidFill>
                  <a:srgbClr val="5FE2DC"/>
                </a:solidFill>
                <a:latin typeface="Arial"/>
                <a:cs typeface="Arial"/>
              </a:rPr>
              <a:t>esté</a:t>
            </a:r>
            <a:r>
              <a:rPr sz="2400" i="1" spc="1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 err="1" smtClean="0">
                <a:solidFill>
                  <a:srgbClr val="5FE2DC"/>
                </a:solidFill>
                <a:latin typeface="Arial"/>
                <a:cs typeface="Arial"/>
              </a:rPr>
              <a:t>interviniendo</a:t>
            </a:r>
            <a:r>
              <a:rPr lang="es-ES" sz="2400" i="1" dirty="0" smtClean="0">
                <a:solidFill>
                  <a:srgbClr val="5FE2DC"/>
                </a:solidFill>
                <a:latin typeface="Arial"/>
                <a:cs typeface="Arial"/>
              </a:rPr>
              <a:t>. Apagamos luces y cerramos puertas.</a:t>
            </a:r>
            <a:r>
              <a:rPr sz="2400" i="1" spc="-30" dirty="0" smtClean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endParaRPr lang="es-ES" sz="2400" i="1" spc="-30" dirty="0">
              <a:solidFill>
                <a:srgbClr val="5FE2DC"/>
              </a:solidFill>
              <a:latin typeface="Arial"/>
              <a:cs typeface="Arial"/>
            </a:endParaRPr>
          </a:p>
          <a:p>
            <a:pPr marL="12700" marR="5080" indent="-3175" algn="ctr">
              <a:lnSpc>
                <a:spcPct val="102600"/>
              </a:lnSpc>
            </a:pPr>
            <a:endParaRPr lang="es-ES" sz="2400" i="1" spc="-30" dirty="0" smtClean="0">
              <a:solidFill>
                <a:srgbClr val="5FE2DC"/>
              </a:solidFill>
              <a:latin typeface="Arial"/>
              <a:cs typeface="Arial"/>
            </a:endParaRPr>
          </a:p>
          <a:p>
            <a:pPr marL="12700" marR="5080" indent="-3175" algn="ctr">
              <a:lnSpc>
                <a:spcPct val="102600"/>
              </a:lnSpc>
            </a:pPr>
            <a:r>
              <a:rPr sz="2400" i="1" dirty="0" smtClean="0">
                <a:solidFill>
                  <a:srgbClr val="5FE2DC"/>
                </a:solidFill>
                <a:latin typeface="Arial"/>
                <a:cs typeface="Arial"/>
              </a:rPr>
              <a:t>En</a:t>
            </a:r>
            <a:r>
              <a:rPr sz="2400" i="1" spc="-20" dirty="0" smtClean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espacios</a:t>
            </a:r>
            <a:r>
              <a:rPr sz="2400" i="1" spc="-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grandes</a:t>
            </a:r>
            <a:r>
              <a:rPr sz="2400" i="1" spc="-3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controlaremos</a:t>
            </a:r>
            <a:r>
              <a:rPr sz="2400" i="1" spc="-2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a</a:t>
            </a:r>
            <a:r>
              <a:rPr sz="2400" i="1" spc="1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spc="-25" dirty="0" smtClean="0">
                <a:solidFill>
                  <a:srgbClr val="5FE2DC"/>
                </a:solidFill>
                <a:latin typeface="Arial"/>
                <a:cs typeface="Arial"/>
              </a:rPr>
              <a:t>l</a:t>
            </a:r>
            <a:r>
              <a:rPr lang="es-ES" sz="2400" i="1" spc="-25" dirty="0" smtClean="0">
                <a:solidFill>
                  <a:srgbClr val="5FE2DC"/>
                </a:solidFill>
                <a:latin typeface="Arial"/>
                <a:cs typeface="Arial"/>
              </a:rPr>
              <a:t>x</a:t>
            </a:r>
            <a:r>
              <a:rPr sz="2400" i="1" spc="-25" dirty="0" smtClean="0">
                <a:solidFill>
                  <a:srgbClr val="5FE2DC"/>
                </a:solidFill>
                <a:latin typeface="Arial"/>
                <a:cs typeface="Arial"/>
              </a:rPr>
              <a:t>s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participantes para</a:t>
            </a:r>
            <a:r>
              <a:rPr sz="2400" i="1" spc="-3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que</a:t>
            </a:r>
            <a:r>
              <a:rPr sz="2400" i="1" spc="-1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no</a:t>
            </a:r>
            <a:r>
              <a:rPr sz="2400" i="1" spc="1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corran</a:t>
            </a:r>
            <a:r>
              <a:rPr sz="2400" i="1" spc="-2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,</a:t>
            </a:r>
            <a:r>
              <a:rPr sz="2400" i="1" spc="1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empujen</a:t>
            </a:r>
            <a:r>
              <a:rPr sz="2400" i="1" spc="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a</a:t>
            </a:r>
            <a:r>
              <a:rPr sz="2400" i="1" spc="-3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spc="-10" dirty="0" err="1" smtClean="0">
                <a:solidFill>
                  <a:srgbClr val="5FE2DC"/>
                </a:solidFill>
                <a:latin typeface="Arial"/>
                <a:cs typeface="Arial"/>
              </a:rPr>
              <a:t>otr</a:t>
            </a:r>
            <a:r>
              <a:rPr lang="es-ES" sz="2400" i="1" spc="-10" dirty="0" smtClean="0">
                <a:solidFill>
                  <a:srgbClr val="5FE2DC"/>
                </a:solidFill>
                <a:latin typeface="Arial"/>
                <a:cs typeface="Arial"/>
              </a:rPr>
              <a:t>x</a:t>
            </a:r>
            <a:r>
              <a:rPr sz="2400" i="1" spc="-10" dirty="0" smtClean="0">
                <a:solidFill>
                  <a:srgbClr val="5FE2DC"/>
                </a:solidFill>
                <a:latin typeface="Arial"/>
                <a:cs typeface="Arial"/>
              </a:rPr>
              <a:t>s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participantes</a:t>
            </a:r>
            <a:r>
              <a:rPr sz="2400" i="1" spc="-1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o</a:t>
            </a:r>
            <a:r>
              <a:rPr sz="2400" i="1" spc="-2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dañen</a:t>
            </a:r>
            <a:r>
              <a:rPr sz="2400" i="1" spc="-4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artefactos</a:t>
            </a:r>
            <a:r>
              <a:rPr sz="2400" i="1" spc="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de</a:t>
            </a:r>
            <a:r>
              <a:rPr sz="2400" i="1" spc="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5FE2DC"/>
                </a:solidFill>
                <a:latin typeface="Arial"/>
                <a:cs typeface="Arial"/>
              </a:rPr>
              <a:t>las</a:t>
            </a:r>
            <a:r>
              <a:rPr sz="2400" i="1" spc="1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i="1" spc="-10" dirty="0">
                <a:solidFill>
                  <a:srgbClr val="5FE2DC"/>
                </a:solidFill>
                <a:latin typeface="Arial"/>
                <a:cs typeface="Arial"/>
              </a:rPr>
              <a:t>salas.</a:t>
            </a:r>
            <a:endParaRPr sz="2400" dirty="0">
              <a:latin typeface="Arial"/>
              <a:cs typeface="Arial"/>
            </a:endParaRPr>
          </a:p>
        </p:txBody>
      </p:sp>
      <p:pic>
        <p:nvPicPr>
          <p:cNvPr id="17" name="object 1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175759" y="6291071"/>
            <a:ext cx="2284476" cy="76809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1137" y="-105242"/>
            <a:ext cx="8412480" cy="141393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10" dirty="0"/>
              <a:t>ALIMENTACIÓN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sz="half" idx="3"/>
          </p:nvPr>
        </p:nvSpPr>
        <p:spPr>
          <a:xfrm>
            <a:off x="5410848" y="2070970"/>
            <a:ext cx="3888104" cy="2866297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 marR="12065">
              <a:lnSpc>
                <a:spcPct val="103600"/>
              </a:lnSpc>
              <a:spcBef>
                <a:spcPts val="35"/>
              </a:spcBef>
            </a:pPr>
            <a:r>
              <a:rPr lang="es-ES" spc="-120" dirty="0" smtClean="0"/>
              <a:t>Comemos siempre con </a:t>
            </a:r>
            <a:r>
              <a:rPr lang="es-ES" spc="-120" dirty="0" err="1" smtClean="0"/>
              <a:t>lxs</a:t>
            </a:r>
            <a:r>
              <a:rPr lang="es-ES" spc="-120" dirty="0" smtClean="0"/>
              <a:t> participantes.</a:t>
            </a:r>
            <a:r>
              <a:rPr spc="-10" dirty="0" smtClean="0"/>
              <a:t>.</a:t>
            </a:r>
            <a:endParaRPr spc="-10" dirty="0"/>
          </a:p>
          <a:p>
            <a:pPr marL="233679" marR="234950">
              <a:lnSpc>
                <a:spcPct val="102800"/>
              </a:lnSpc>
              <a:spcBef>
                <a:spcPts val="2160"/>
              </a:spcBef>
            </a:pPr>
            <a:r>
              <a:rPr spc="-120" dirty="0"/>
              <a:t>Si</a:t>
            </a:r>
            <a:r>
              <a:rPr spc="-225" dirty="0"/>
              <a:t> </a:t>
            </a:r>
            <a:r>
              <a:rPr spc="-40" dirty="0"/>
              <a:t>comemos</a:t>
            </a:r>
            <a:r>
              <a:rPr spc="-215" dirty="0"/>
              <a:t> </a:t>
            </a:r>
            <a:r>
              <a:rPr spc="-30" dirty="0"/>
              <a:t>en</a:t>
            </a:r>
            <a:r>
              <a:rPr spc="-215" dirty="0"/>
              <a:t> </a:t>
            </a:r>
            <a:r>
              <a:rPr spc="-85" dirty="0"/>
              <a:t>mesa,</a:t>
            </a:r>
            <a:r>
              <a:rPr spc="-210" dirty="0"/>
              <a:t> </a:t>
            </a:r>
            <a:r>
              <a:rPr spc="-20" dirty="0"/>
              <a:t>debemos </a:t>
            </a:r>
            <a:r>
              <a:rPr spc="-25" dirty="0"/>
              <a:t>estar</a:t>
            </a:r>
            <a:r>
              <a:rPr spc="-100" dirty="0"/>
              <a:t> </a:t>
            </a:r>
            <a:r>
              <a:rPr i="0" dirty="0">
                <a:latin typeface="Lucida Sans Unicode"/>
                <a:cs typeface="Lucida Sans Unicode"/>
              </a:rPr>
              <a:t>algún</a:t>
            </a:r>
            <a:r>
              <a:rPr i="0" spc="-5" dirty="0">
                <a:latin typeface="Lucida Sans Unicode"/>
                <a:cs typeface="Lucida Sans Unicode"/>
              </a:rPr>
              <a:t> </a:t>
            </a:r>
            <a:r>
              <a:rPr dirty="0"/>
              <a:t>adulto</a:t>
            </a:r>
            <a:r>
              <a:rPr spc="-105" dirty="0"/>
              <a:t> </a:t>
            </a:r>
            <a:r>
              <a:rPr dirty="0"/>
              <a:t>con</a:t>
            </a:r>
            <a:r>
              <a:rPr spc="-114" dirty="0"/>
              <a:t> </a:t>
            </a:r>
            <a:r>
              <a:rPr spc="-10" dirty="0"/>
              <a:t>ellos</a:t>
            </a:r>
          </a:p>
          <a:p>
            <a:pPr marR="1270">
              <a:lnSpc>
                <a:spcPct val="100000"/>
              </a:lnSpc>
              <a:spcBef>
                <a:spcPts val="60"/>
              </a:spcBef>
            </a:pPr>
            <a:r>
              <a:rPr i="0" dirty="0">
                <a:latin typeface="Lucida Sans Unicode"/>
                <a:cs typeface="Lucida Sans Unicode"/>
              </a:rPr>
              <a:t>ayudándoles</a:t>
            </a:r>
            <a:r>
              <a:rPr i="0" spc="-15" dirty="0">
                <a:latin typeface="Lucida Sans Unicode"/>
                <a:cs typeface="Lucida Sans Unicode"/>
              </a:rPr>
              <a:t> </a:t>
            </a:r>
            <a:r>
              <a:rPr dirty="0"/>
              <a:t>a</a:t>
            </a:r>
            <a:r>
              <a:rPr spc="-100" dirty="0"/>
              <a:t> </a:t>
            </a:r>
            <a:r>
              <a:rPr dirty="0"/>
              <a:t>cortar</a:t>
            </a:r>
            <a:r>
              <a:rPr spc="-120" dirty="0"/>
              <a:t> </a:t>
            </a:r>
            <a:r>
              <a:rPr spc="-20" dirty="0"/>
              <a:t>alimentos,</a:t>
            </a:r>
            <a:r>
              <a:rPr spc="-70" dirty="0"/>
              <a:t> </a:t>
            </a:r>
            <a:r>
              <a:rPr spc="-50" dirty="0" smtClean="0"/>
              <a:t>a</a:t>
            </a:r>
            <a:r>
              <a:rPr lang="es-ES" spc="-50" dirty="0" smtClean="0"/>
              <a:t> </a:t>
            </a:r>
            <a:r>
              <a:rPr spc="-65" dirty="0" err="1" smtClean="0"/>
              <a:t>servirles</a:t>
            </a:r>
            <a:r>
              <a:rPr spc="-65" dirty="0"/>
              <a:t>,</a:t>
            </a:r>
            <a:r>
              <a:rPr spc="-150" dirty="0"/>
              <a:t> </a:t>
            </a:r>
            <a:r>
              <a:rPr spc="-20" dirty="0"/>
              <a:t>etc.</a:t>
            </a:r>
          </a:p>
          <a:p>
            <a:pPr>
              <a:lnSpc>
                <a:spcPct val="100000"/>
              </a:lnSpc>
              <a:spcBef>
                <a:spcPts val="110"/>
              </a:spcBef>
            </a:pPr>
            <a:endParaRPr spc="-20" dirty="0"/>
          </a:p>
          <a:p>
            <a:pPr marL="109855" marR="5080">
              <a:lnSpc>
                <a:spcPct val="103600"/>
              </a:lnSpc>
              <a:spcBef>
                <a:spcPts val="5"/>
              </a:spcBef>
            </a:pPr>
            <a:r>
              <a:rPr spc="-170" dirty="0"/>
              <a:t>Se</a:t>
            </a:r>
            <a:r>
              <a:rPr spc="-125" dirty="0"/>
              <a:t> </a:t>
            </a:r>
            <a:r>
              <a:rPr i="0" dirty="0">
                <a:latin typeface="Lucida Sans Unicode"/>
                <a:cs typeface="Lucida Sans Unicode"/>
              </a:rPr>
              <a:t>negociará</a:t>
            </a:r>
            <a:r>
              <a:rPr i="0" spc="-65" dirty="0">
                <a:latin typeface="Lucida Sans Unicode"/>
                <a:cs typeface="Lucida Sans Unicode"/>
              </a:rPr>
              <a:t> </a:t>
            </a:r>
            <a:r>
              <a:rPr dirty="0"/>
              <a:t>la</a:t>
            </a:r>
            <a:r>
              <a:rPr spc="-130" dirty="0"/>
              <a:t> </a:t>
            </a:r>
            <a:r>
              <a:rPr dirty="0"/>
              <a:t>hora</a:t>
            </a:r>
            <a:r>
              <a:rPr spc="-150" dirty="0"/>
              <a:t> </a:t>
            </a:r>
            <a:r>
              <a:rPr spc="-20" dirty="0"/>
              <a:t>de</a:t>
            </a:r>
            <a:r>
              <a:rPr spc="-130" dirty="0"/>
              <a:t> </a:t>
            </a:r>
            <a:r>
              <a:rPr dirty="0"/>
              <a:t>la</a:t>
            </a:r>
            <a:r>
              <a:rPr spc="-130" dirty="0"/>
              <a:t> </a:t>
            </a:r>
            <a:r>
              <a:rPr spc="-10" dirty="0"/>
              <a:t>comida </a:t>
            </a:r>
            <a:r>
              <a:rPr spc="-30" dirty="0"/>
              <a:t>en</a:t>
            </a:r>
            <a:r>
              <a:rPr spc="-185" dirty="0"/>
              <a:t> </a:t>
            </a:r>
            <a:r>
              <a:rPr spc="-45" dirty="0"/>
              <a:t>las</a:t>
            </a:r>
            <a:r>
              <a:rPr spc="-204" dirty="0"/>
              <a:t> </a:t>
            </a:r>
            <a:r>
              <a:rPr spc="-55" dirty="0" err="1"/>
              <a:t>salidas</a:t>
            </a:r>
            <a:r>
              <a:rPr spc="-55" dirty="0" smtClean="0"/>
              <a:t>,</a:t>
            </a:r>
            <a:r>
              <a:rPr spc="-10" dirty="0" smtClean="0"/>
              <a:t>.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90804" y="1051305"/>
            <a:ext cx="6038596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5FE2DC"/>
                </a:solidFill>
                <a:latin typeface="Arial MT"/>
                <a:cs typeface="Arial MT"/>
              </a:rPr>
              <a:t>EMPEZAMOS</a:t>
            </a:r>
            <a:r>
              <a:rPr sz="2400" spc="-15" dirty="0">
                <a:solidFill>
                  <a:srgbClr val="5FE2DC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5FE2DC"/>
                </a:solidFill>
                <a:latin typeface="Arial MT"/>
                <a:cs typeface="Arial MT"/>
              </a:rPr>
              <a:t>A</a:t>
            </a:r>
            <a:r>
              <a:rPr sz="2400" spc="-5" dirty="0">
                <a:solidFill>
                  <a:srgbClr val="5FE2DC"/>
                </a:solidFill>
                <a:latin typeface="Arial MT"/>
                <a:cs typeface="Arial MT"/>
              </a:rPr>
              <a:t> </a:t>
            </a:r>
            <a:r>
              <a:rPr sz="2400" spc="-10" dirty="0" smtClean="0">
                <a:solidFill>
                  <a:srgbClr val="5FE2DC"/>
                </a:solidFill>
                <a:latin typeface="Arial MT"/>
                <a:cs typeface="Arial MT"/>
              </a:rPr>
              <a:t>COMER</a:t>
            </a:r>
            <a:r>
              <a:rPr lang="es-ES" sz="2400" spc="-10" dirty="0" smtClean="0">
                <a:solidFill>
                  <a:srgbClr val="5FE2DC"/>
                </a:solidFill>
                <a:latin typeface="Arial MT"/>
                <a:cs typeface="Arial MT"/>
              </a:rPr>
              <a:t>  TODXS A LA VEZ</a:t>
            </a:r>
            <a:endParaRPr sz="2400" dirty="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7779" y="1625779"/>
            <a:ext cx="4431030" cy="1273618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 marR="5080">
              <a:lnSpc>
                <a:spcPct val="102000"/>
              </a:lnSpc>
              <a:spcBef>
                <a:spcPts val="1160"/>
              </a:spcBef>
            </a:pPr>
            <a:r>
              <a:rPr sz="2000" spc="-130" dirty="0" smtClean="0">
                <a:solidFill>
                  <a:srgbClr val="5FE2DC"/>
                </a:solidFill>
                <a:latin typeface="Trebuchet MS"/>
                <a:cs typeface="Trebuchet MS"/>
              </a:rPr>
              <a:t>Hay</a:t>
            </a:r>
            <a:r>
              <a:rPr sz="2000" spc="-90" dirty="0" smtClean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210" dirty="0">
                <a:solidFill>
                  <a:srgbClr val="5FE2DC"/>
                </a:solidFill>
                <a:latin typeface="Trebuchet MS"/>
                <a:cs typeface="Trebuchet MS"/>
              </a:rPr>
              <a:t>que</a:t>
            </a:r>
            <a:r>
              <a:rPr sz="2000" spc="-95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90" dirty="0">
                <a:solidFill>
                  <a:srgbClr val="5FE2DC"/>
                </a:solidFill>
                <a:latin typeface="Trebuchet MS"/>
                <a:cs typeface="Trebuchet MS"/>
              </a:rPr>
              <a:t>comer</a:t>
            </a:r>
            <a:r>
              <a:rPr sz="2000" spc="-10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40" dirty="0">
                <a:solidFill>
                  <a:srgbClr val="5FE2DC"/>
                </a:solidFill>
                <a:latin typeface="Trebuchet MS"/>
                <a:cs typeface="Trebuchet MS"/>
              </a:rPr>
              <a:t>algo</a:t>
            </a:r>
            <a:r>
              <a:rPr sz="2000" spc="-10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220" dirty="0">
                <a:solidFill>
                  <a:srgbClr val="5FE2DC"/>
                </a:solidFill>
                <a:latin typeface="Trebuchet MS"/>
                <a:cs typeface="Trebuchet MS"/>
              </a:rPr>
              <a:t>de</a:t>
            </a:r>
            <a:r>
              <a:rPr sz="2000" spc="-9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70" dirty="0">
                <a:solidFill>
                  <a:srgbClr val="5FE2DC"/>
                </a:solidFill>
                <a:latin typeface="Trebuchet MS"/>
                <a:cs typeface="Trebuchet MS"/>
              </a:rPr>
              <a:t>cada</a:t>
            </a:r>
            <a:r>
              <a:rPr sz="2000" spc="-7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35" dirty="0">
                <a:solidFill>
                  <a:srgbClr val="5FE2DC"/>
                </a:solidFill>
                <a:latin typeface="Trebuchet MS"/>
                <a:cs typeface="Trebuchet MS"/>
              </a:rPr>
              <a:t>cosa.</a:t>
            </a:r>
            <a:r>
              <a:rPr sz="2000" spc="-10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endParaRPr lang="es-ES" sz="2000" spc="-100" dirty="0">
              <a:solidFill>
                <a:srgbClr val="5FE2DC"/>
              </a:solidFill>
              <a:latin typeface="Trebuchet MS"/>
              <a:cs typeface="Trebuchet MS"/>
            </a:endParaRPr>
          </a:p>
          <a:p>
            <a:pPr marL="12700" marR="5080">
              <a:lnSpc>
                <a:spcPct val="102000"/>
              </a:lnSpc>
              <a:spcBef>
                <a:spcPts val="1160"/>
              </a:spcBef>
            </a:pPr>
            <a:r>
              <a:rPr sz="2000" spc="-130" dirty="0" err="1" smtClean="0">
                <a:solidFill>
                  <a:srgbClr val="5FE2DC"/>
                </a:solidFill>
                <a:latin typeface="Trebuchet MS"/>
                <a:cs typeface="Trebuchet MS"/>
              </a:rPr>
              <a:t>Nosotr</a:t>
            </a:r>
            <a:r>
              <a:rPr lang="es-ES" sz="2000" spc="-130" dirty="0" smtClean="0">
                <a:solidFill>
                  <a:srgbClr val="5FE2DC"/>
                </a:solidFill>
                <a:latin typeface="Trebuchet MS"/>
                <a:cs typeface="Trebuchet MS"/>
              </a:rPr>
              <a:t>x</a:t>
            </a:r>
            <a:r>
              <a:rPr sz="2000" spc="-130" dirty="0" smtClean="0">
                <a:solidFill>
                  <a:srgbClr val="5FE2DC"/>
                </a:solidFill>
                <a:latin typeface="Trebuchet MS"/>
                <a:cs typeface="Trebuchet MS"/>
              </a:rPr>
              <a:t>s</a:t>
            </a:r>
            <a:r>
              <a:rPr sz="2000" spc="-95" dirty="0" smtClean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90" dirty="0">
                <a:solidFill>
                  <a:srgbClr val="5FE2DC"/>
                </a:solidFill>
                <a:latin typeface="Trebuchet MS"/>
                <a:cs typeface="Trebuchet MS"/>
              </a:rPr>
              <a:t>debemos</a:t>
            </a:r>
            <a:r>
              <a:rPr sz="2000" spc="-8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5FE2DC"/>
                </a:solidFill>
                <a:latin typeface="Trebuchet MS"/>
                <a:cs typeface="Trebuchet MS"/>
              </a:rPr>
              <a:t>dar </a:t>
            </a:r>
            <a:r>
              <a:rPr sz="2000" spc="-200" dirty="0">
                <a:solidFill>
                  <a:srgbClr val="5FE2DC"/>
                </a:solidFill>
                <a:latin typeface="Trebuchet MS"/>
                <a:cs typeface="Trebuchet MS"/>
              </a:rPr>
              <a:t>ejemplo</a:t>
            </a:r>
            <a:r>
              <a:rPr sz="2000" spc="-9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40" dirty="0">
                <a:solidFill>
                  <a:srgbClr val="5FE2DC"/>
                </a:solidFill>
                <a:latin typeface="Trebuchet MS"/>
                <a:cs typeface="Trebuchet MS"/>
              </a:rPr>
              <a:t>ante</a:t>
            </a:r>
            <a:r>
              <a:rPr sz="2000" spc="-8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40" dirty="0">
                <a:solidFill>
                  <a:srgbClr val="5FE2DC"/>
                </a:solidFill>
                <a:latin typeface="Trebuchet MS"/>
                <a:cs typeface="Trebuchet MS"/>
              </a:rPr>
              <a:t>ellos,</a:t>
            </a:r>
            <a:r>
              <a:rPr sz="2000" spc="-10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200" dirty="0">
                <a:solidFill>
                  <a:srgbClr val="5FE2DC"/>
                </a:solidFill>
                <a:latin typeface="Trebuchet MS"/>
                <a:cs typeface="Trebuchet MS"/>
              </a:rPr>
              <a:t>comiendo</a:t>
            </a:r>
            <a:r>
              <a:rPr sz="2000" spc="-85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60" dirty="0">
                <a:solidFill>
                  <a:srgbClr val="5FE2DC"/>
                </a:solidFill>
                <a:latin typeface="Trebuchet MS"/>
                <a:cs typeface="Trebuchet MS"/>
              </a:rPr>
              <a:t>tb.</a:t>
            </a:r>
            <a:r>
              <a:rPr sz="2000" spc="-75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endParaRPr sz="20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779" y="3288526"/>
            <a:ext cx="4236720" cy="2526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es-ES" sz="2000" spc="-180" dirty="0" smtClean="0">
                <a:solidFill>
                  <a:srgbClr val="5FE2DC"/>
                </a:solidFill>
                <a:latin typeface="Trebuchet MS"/>
                <a:cs typeface="Trebuchet MS"/>
              </a:rPr>
              <a:t>Tanto si CAJE pone la comida como si la llevamos desde CASA.</a:t>
            </a:r>
            <a:r>
              <a:rPr sz="2000" spc="-170" dirty="0" err="1" smtClean="0">
                <a:solidFill>
                  <a:srgbClr val="5FE2DC"/>
                </a:solidFill>
                <a:latin typeface="Trebuchet MS"/>
                <a:cs typeface="Trebuchet MS"/>
              </a:rPr>
              <a:t>pediremos</a:t>
            </a:r>
            <a:r>
              <a:rPr sz="2000" spc="-90" dirty="0" smtClean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215" dirty="0">
                <a:solidFill>
                  <a:srgbClr val="5FE2DC"/>
                </a:solidFill>
                <a:latin typeface="Trebuchet MS"/>
                <a:cs typeface="Trebuchet MS"/>
              </a:rPr>
              <a:t>que</a:t>
            </a:r>
            <a:r>
              <a:rPr sz="2000" spc="-9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5FE2DC"/>
                </a:solidFill>
                <a:latin typeface="Trebuchet MS"/>
                <a:cs typeface="Trebuchet MS"/>
              </a:rPr>
              <a:t>sea:</a:t>
            </a:r>
            <a:endParaRPr sz="2000" dirty="0">
              <a:latin typeface="Trebuchet MS"/>
              <a:cs typeface="Trebuchet MS"/>
            </a:endParaRPr>
          </a:p>
          <a:p>
            <a:pPr marL="1905">
              <a:lnSpc>
                <a:spcPct val="100000"/>
              </a:lnSpc>
              <a:spcBef>
                <a:spcPts val="50"/>
              </a:spcBef>
              <a:tabLst>
                <a:tab pos="344805" algn="l"/>
              </a:tabLst>
            </a:pPr>
            <a:r>
              <a:rPr sz="2000" spc="-50" dirty="0">
                <a:latin typeface="Trebuchet MS"/>
                <a:cs typeface="Trebuchet MS"/>
              </a:rPr>
              <a:t>-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20" dirty="0">
                <a:solidFill>
                  <a:srgbClr val="5FE2DC"/>
                </a:solidFill>
                <a:latin typeface="Trebuchet MS"/>
                <a:cs typeface="Trebuchet MS"/>
              </a:rPr>
              <a:t>Sana</a:t>
            </a:r>
            <a:endParaRPr sz="2000" dirty="0">
              <a:latin typeface="Trebuchet MS"/>
              <a:cs typeface="Trebuchet MS"/>
            </a:endParaRPr>
          </a:p>
          <a:p>
            <a:pPr marL="1270">
              <a:lnSpc>
                <a:spcPct val="100000"/>
              </a:lnSpc>
              <a:spcBef>
                <a:spcPts val="45"/>
              </a:spcBef>
              <a:tabLst>
                <a:tab pos="344170" algn="l"/>
              </a:tabLst>
            </a:pPr>
            <a:r>
              <a:rPr sz="2000" spc="-50" dirty="0">
                <a:latin typeface="Trebuchet MS"/>
                <a:cs typeface="Trebuchet MS"/>
              </a:rPr>
              <a:t>-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80" dirty="0">
                <a:solidFill>
                  <a:srgbClr val="5FE2DC"/>
                </a:solidFill>
                <a:latin typeface="Trebuchet MS"/>
                <a:cs typeface="Trebuchet MS"/>
              </a:rPr>
              <a:t>Nada</a:t>
            </a:r>
            <a:r>
              <a:rPr sz="2000" spc="-85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220" dirty="0">
                <a:solidFill>
                  <a:srgbClr val="5FE2DC"/>
                </a:solidFill>
                <a:latin typeface="Trebuchet MS"/>
                <a:cs typeface="Trebuchet MS"/>
              </a:rPr>
              <a:t>de</a:t>
            </a:r>
            <a:r>
              <a:rPr sz="2000" spc="-6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60" dirty="0">
                <a:solidFill>
                  <a:srgbClr val="5FE2DC"/>
                </a:solidFill>
                <a:latin typeface="Trebuchet MS"/>
                <a:cs typeface="Trebuchet MS"/>
              </a:rPr>
              <a:t>bebidas</a:t>
            </a:r>
            <a:r>
              <a:rPr sz="2000" spc="-7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75" dirty="0">
                <a:solidFill>
                  <a:srgbClr val="5FE2DC"/>
                </a:solidFill>
                <a:latin typeface="Trebuchet MS"/>
                <a:cs typeface="Trebuchet MS"/>
              </a:rPr>
              <a:t>con</a:t>
            </a:r>
            <a:r>
              <a:rPr sz="2000" spc="-85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5FE2DC"/>
                </a:solidFill>
                <a:latin typeface="Trebuchet MS"/>
                <a:cs typeface="Trebuchet MS"/>
              </a:rPr>
              <a:t>gas</a:t>
            </a:r>
            <a:endParaRPr sz="2000" dirty="0">
              <a:latin typeface="Trebuchet MS"/>
              <a:cs typeface="Trebuchet MS"/>
            </a:endParaRPr>
          </a:p>
          <a:p>
            <a:pPr marL="1270">
              <a:lnSpc>
                <a:spcPct val="100000"/>
              </a:lnSpc>
              <a:spcBef>
                <a:spcPts val="50"/>
              </a:spcBef>
              <a:tabLst>
                <a:tab pos="344170" algn="l"/>
              </a:tabLst>
            </a:pPr>
            <a:r>
              <a:rPr sz="2000" spc="-50" dirty="0">
                <a:latin typeface="Trebuchet MS"/>
                <a:cs typeface="Trebuchet MS"/>
              </a:rPr>
              <a:t>-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30" dirty="0">
                <a:solidFill>
                  <a:srgbClr val="5FE2DC"/>
                </a:solidFill>
                <a:latin typeface="Trebuchet MS"/>
                <a:cs typeface="Trebuchet MS"/>
              </a:rPr>
              <a:t>Llevar</a:t>
            </a:r>
            <a:r>
              <a:rPr sz="2000" spc="-100" dirty="0">
                <a:solidFill>
                  <a:srgbClr val="5FE2DC"/>
                </a:solidFill>
                <a:latin typeface="Trebuchet MS"/>
                <a:cs typeface="Trebuchet MS"/>
              </a:rPr>
              <a:t> fruta</a:t>
            </a:r>
            <a:r>
              <a:rPr sz="2000" spc="-65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220" dirty="0">
                <a:solidFill>
                  <a:srgbClr val="5FE2DC"/>
                </a:solidFill>
                <a:latin typeface="Trebuchet MS"/>
                <a:cs typeface="Trebuchet MS"/>
              </a:rPr>
              <a:t>de</a:t>
            </a:r>
            <a:r>
              <a:rPr sz="2000" spc="-9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FE2DC"/>
                </a:solidFill>
                <a:latin typeface="Trebuchet MS"/>
                <a:cs typeface="Trebuchet MS"/>
              </a:rPr>
              <a:t>postre</a:t>
            </a:r>
            <a:endParaRPr sz="2000" dirty="0">
              <a:latin typeface="Trebuchet MS"/>
              <a:cs typeface="Trebuchet MS"/>
            </a:endParaRPr>
          </a:p>
          <a:p>
            <a:pPr marL="635">
              <a:lnSpc>
                <a:spcPct val="100000"/>
              </a:lnSpc>
              <a:spcBef>
                <a:spcPts val="50"/>
              </a:spcBef>
              <a:tabLst>
                <a:tab pos="344170" algn="l"/>
              </a:tabLst>
            </a:pPr>
            <a:r>
              <a:rPr sz="2000" spc="-50" dirty="0">
                <a:latin typeface="Trebuchet MS"/>
                <a:cs typeface="Trebuchet MS"/>
              </a:rPr>
              <a:t>-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80" dirty="0">
                <a:solidFill>
                  <a:srgbClr val="5FE2DC"/>
                </a:solidFill>
                <a:latin typeface="Trebuchet MS"/>
                <a:cs typeface="Trebuchet MS"/>
              </a:rPr>
              <a:t>Nada</a:t>
            </a:r>
            <a:r>
              <a:rPr sz="2000" spc="-95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220" dirty="0">
                <a:solidFill>
                  <a:srgbClr val="5FE2DC"/>
                </a:solidFill>
                <a:latin typeface="Trebuchet MS"/>
                <a:cs typeface="Trebuchet MS"/>
              </a:rPr>
              <a:t>de</a:t>
            </a:r>
            <a:r>
              <a:rPr sz="2000" spc="-75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FE2DC"/>
                </a:solidFill>
                <a:latin typeface="Trebuchet MS"/>
                <a:cs typeface="Trebuchet MS"/>
              </a:rPr>
              <a:t>chuches</a:t>
            </a:r>
            <a:endParaRPr sz="2000" dirty="0">
              <a:latin typeface="Trebuchet MS"/>
              <a:cs typeface="Trebuchet MS"/>
            </a:endParaRPr>
          </a:p>
          <a:p>
            <a:pPr marL="1094105" marR="36195" indent="-1050290">
              <a:lnSpc>
                <a:spcPct val="102000"/>
              </a:lnSpc>
              <a:tabLst>
                <a:tab pos="387350" algn="l"/>
              </a:tabLst>
            </a:pPr>
            <a:r>
              <a:rPr sz="2000" spc="-50" dirty="0">
                <a:latin typeface="Trebuchet MS"/>
                <a:cs typeface="Trebuchet MS"/>
              </a:rPr>
              <a:t>-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85" dirty="0">
                <a:solidFill>
                  <a:srgbClr val="5FE2DC"/>
                </a:solidFill>
                <a:latin typeface="Trebuchet MS"/>
                <a:cs typeface="Trebuchet MS"/>
              </a:rPr>
              <a:t>Para</a:t>
            </a:r>
            <a:r>
              <a:rPr sz="2000" spc="-95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215" dirty="0">
                <a:solidFill>
                  <a:srgbClr val="5FE2DC"/>
                </a:solidFill>
                <a:latin typeface="Trebuchet MS"/>
                <a:cs typeface="Trebuchet MS"/>
              </a:rPr>
              <a:t>que</a:t>
            </a:r>
            <a:r>
              <a:rPr sz="2000" spc="-9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5FE2DC"/>
                </a:solidFill>
                <a:latin typeface="Trebuchet MS"/>
                <a:cs typeface="Trebuchet MS"/>
              </a:rPr>
              <a:t>haya</a:t>
            </a:r>
            <a:r>
              <a:rPr sz="2000" spc="-10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25" dirty="0">
                <a:solidFill>
                  <a:srgbClr val="5FE2DC"/>
                </a:solidFill>
                <a:latin typeface="Trebuchet MS"/>
                <a:cs typeface="Trebuchet MS"/>
              </a:rPr>
              <a:t>un</a:t>
            </a:r>
            <a:r>
              <a:rPr sz="2000" spc="-10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60" dirty="0">
                <a:solidFill>
                  <a:srgbClr val="5FE2DC"/>
                </a:solidFill>
                <a:latin typeface="Trebuchet MS"/>
                <a:cs typeface="Trebuchet MS"/>
              </a:rPr>
              <a:t>ambiente</a:t>
            </a:r>
            <a:r>
              <a:rPr sz="2000" spc="-9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220" dirty="0">
                <a:solidFill>
                  <a:srgbClr val="5FE2DC"/>
                </a:solidFill>
                <a:latin typeface="Trebuchet MS"/>
                <a:cs typeface="Trebuchet MS"/>
              </a:rPr>
              <a:t>de</a:t>
            </a:r>
            <a:r>
              <a:rPr sz="2000" spc="-10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80" dirty="0" err="1" smtClean="0">
                <a:solidFill>
                  <a:srgbClr val="5FE2DC"/>
                </a:solidFill>
                <a:latin typeface="Trebuchet MS"/>
                <a:cs typeface="Trebuchet MS"/>
              </a:rPr>
              <a:t>equidad</a:t>
            </a:r>
            <a:r>
              <a:rPr lang="es-ES" sz="2000" spc="-180" dirty="0" smtClean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50" dirty="0" smtClean="0">
                <a:solidFill>
                  <a:srgbClr val="5FE2DC"/>
                </a:solidFill>
                <a:latin typeface="Trebuchet MS"/>
                <a:cs typeface="Trebuchet MS"/>
              </a:rPr>
              <a:t>en</a:t>
            </a:r>
            <a:r>
              <a:rPr sz="2000" spc="-100" dirty="0" smtClean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75" dirty="0">
                <a:solidFill>
                  <a:srgbClr val="5FE2DC"/>
                </a:solidFill>
                <a:latin typeface="Trebuchet MS"/>
                <a:cs typeface="Trebuchet MS"/>
              </a:rPr>
              <a:t>el</a:t>
            </a:r>
            <a:r>
              <a:rPr sz="2000" spc="-95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200" dirty="0">
                <a:solidFill>
                  <a:srgbClr val="5FE2DC"/>
                </a:solidFill>
                <a:latin typeface="Trebuchet MS"/>
                <a:cs typeface="Trebuchet MS"/>
              </a:rPr>
              <a:t>momento</a:t>
            </a:r>
            <a:r>
              <a:rPr sz="2000" spc="-12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220" dirty="0">
                <a:solidFill>
                  <a:srgbClr val="5FE2DC"/>
                </a:solidFill>
                <a:latin typeface="Trebuchet MS"/>
                <a:cs typeface="Trebuchet MS"/>
              </a:rPr>
              <a:t>de</a:t>
            </a:r>
            <a:r>
              <a:rPr sz="2000" spc="-90" dirty="0">
                <a:solidFill>
                  <a:srgbClr val="5FE2DC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FE2DC"/>
                </a:solidFill>
                <a:latin typeface="Trebuchet MS"/>
                <a:cs typeface="Trebuchet MS"/>
              </a:rPr>
              <a:t>comer</a:t>
            </a:r>
            <a:endParaRPr sz="2000" dirty="0">
              <a:latin typeface="Trebuchet MS"/>
              <a:cs typeface="Trebuchet MS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06" y="6591375"/>
            <a:ext cx="93362" cy="9433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06" y="6885508"/>
            <a:ext cx="93362" cy="9281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06" y="7178116"/>
            <a:ext cx="93362" cy="9433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9488" y="6591375"/>
            <a:ext cx="94818" cy="94335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9488" y="6885508"/>
            <a:ext cx="94818" cy="9281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9488" y="7178116"/>
            <a:ext cx="94818" cy="94335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8345" y="6591375"/>
            <a:ext cx="93364" cy="94335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8345" y="6885508"/>
            <a:ext cx="93364" cy="92811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8345" y="7178116"/>
            <a:ext cx="93364" cy="94335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48591" y="35178"/>
            <a:ext cx="94805" cy="94234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48591" y="329311"/>
            <a:ext cx="94805" cy="94234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048591" y="615823"/>
            <a:ext cx="94805" cy="92709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325991" y="35178"/>
            <a:ext cx="96266" cy="94234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327515" y="328549"/>
            <a:ext cx="93217" cy="94218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326118" y="615076"/>
            <a:ext cx="94487" cy="94202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597231" y="35178"/>
            <a:ext cx="94805" cy="94234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598723" y="329311"/>
            <a:ext cx="93345" cy="94234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598723" y="615823"/>
            <a:ext cx="93345" cy="92709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014215" y="6504431"/>
            <a:ext cx="1836419" cy="64617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84464" y="6835138"/>
            <a:ext cx="1196340" cy="425196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762000" y="914400"/>
            <a:ext cx="8554065" cy="5338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es-ES" sz="2400" b="1" spc="-10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CRITERIOS</a:t>
            </a:r>
            <a:r>
              <a:rPr lang="es-ES" sz="2400" b="1" spc="65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lang="es-ES" sz="2400" b="1" spc="95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DE</a:t>
            </a:r>
            <a:r>
              <a:rPr lang="es-ES" sz="2400" b="1" spc="55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lang="es-ES" sz="2400" b="1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ACTUACIÓN</a:t>
            </a:r>
            <a:r>
              <a:rPr lang="es-ES" sz="2400" b="1" spc="40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lang="es-ES" sz="2400" b="1" spc="75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EN</a:t>
            </a:r>
            <a:r>
              <a:rPr lang="es-ES" sz="2400" b="1" spc="55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lang="es-ES" sz="2400" b="1" spc="65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UN</a:t>
            </a:r>
            <a:r>
              <a:rPr lang="es-ES" sz="2400" b="1" spc="35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 </a:t>
            </a:r>
            <a:r>
              <a:rPr lang="es-ES" sz="2400" b="1" spc="-10" dirty="0">
                <a:solidFill>
                  <a:srgbClr val="00C8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  <a:cs typeface="Tahoma"/>
              </a:rPr>
              <a:t>CONFLICTO</a:t>
            </a:r>
            <a:endParaRPr lang="es-ES" sz="2400" dirty="0">
              <a:solidFill>
                <a:srgbClr val="00C8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s-ES" sz="2400" dirty="0">
              <a:solidFill>
                <a:srgbClr val="00C8A2"/>
              </a:solidFill>
              <a:latin typeface="Tahoma"/>
              <a:cs typeface="Tahoma"/>
            </a:endParaRPr>
          </a:p>
          <a:p>
            <a:pPr marL="12700" marR="5080">
              <a:lnSpc>
                <a:spcPct val="101699"/>
              </a:lnSpc>
            </a:pPr>
            <a:r>
              <a:rPr lang="es-ES" sz="2400" b="1" spc="75" dirty="0">
                <a:solidFill>
                  <a:srgbClr val="00C8A2"/>
                </a:solidFill>
                <a:latin typeface="Tahoma"/>
                <a:cs typeface="Tahoma"/>
              </a:rPr>
              <a:t>Entendemos</a:t>
            </a:r>
            <a:r>
              <a:rPr lang="es-ES" sz="2400" b="1" spc="229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50" dirty="0">
                <a:solidFill>
                  <a:srgbClr val="00C8A2"/>
                </a:solidFill>
                <a:latin typeface="Tahoma"/>
                <a:cs typeface="Tahoma"/>
              </a:rPr>
              <a:t>por</a:t>
            </a:r>
            <a:r>
              <a:rPr lang="es-ES" sz="2400" b="1" spc="19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conflictos:</a:t>
            </a:r>
            <a:r>
              <a:rPr lang="es-ES" sz="2400" b="1" spc="19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peleas,</a:t>
            </a:r>
            <a:r>
              <a:rPr lang="es-ES" sz="2400" b="1" spc="18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broncas,</a:t>
            </a:r>
            <a:r>
              <a:rPr lang="es-ES" sz="2400" b="1" spc="16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aislamientos,</a:t>
            </a:r>
            <a:r>
              <a:rPr lang="es-ES" sz="2400" b="1" spc="19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violencia,</a:t>
            </a:r>
            <a:r>
              <a:rPr lang="es-ES" sz="2400" b="1" spc="18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-10" dirty="0">
                <a:solidFill>
                  <a:srgbClr val="00C8A2"/>
                </a:solidFill>
                <a:latin typeface="Tahoma"/>
                <a:cs typeface="Tahoma"/>
              </a:rPr>
              <a:t>amenazas, </a:t>
            </a:r>
            <a:r>
              <a:rPr lang="es-ES" sz="2400" b="1" spc="60" dirty="0">
                <a:solidFill>
                  <a:srgbClr val="00C8A2"/>
                </a:solidFill>
                <a:latin typeface="Tahoma"/>
                <a:cs typeface="Tahoma"/>
              </a:rPr>
              <a:t>protagonismos</a:t>
            </a:r>
            <a:r>
              <a:rPr lang="es-ES" sz="2400" b="1" spc="-2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75" dirty="0">
                <a:solidFill>
                  <a:srgbClr val="00C8A2"/>
                </a:solidFill>
                <a:latin typeface="Tahoma"/>
                <a:cs typeface="Tahoma"/>
              </a:rPr>
              <a:t>que</a:t>
            </a:r>
            <a:r>
              <a:rPr lang="es-ES" sz="2400" b="1" spc="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55" dirty="0">
                <a:solidFill>
                  <a:srgbClr val="00C8A2"/>
                </a:solidFill>
                <a:latin typeface="Tahoma"/>
                <a:cs typeface="Tahoma"/>
              </a:rPr>
              <a:t>provocan</a:t>
            </a:r>
            <a:r>
              <a:rPr lang="es-ES" sz="2400" b="1" spc="-2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75" dirty="0">
                <a:solidFill>
                  <a:srgbClr val="00C8A2"/>
                </a:solidFill>
                <a:latin typeface="Tahoma"/>
                <a:cs typeface="Tahoma"/>
              </a:rPr>
              <a:t>miedo</a:t>
            </a:r>
            <a:r>
              <a:rPr lang="es-ES" sz="2400" b="1" spc="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y</a:t>
            </a:r>
            <a:r>
              <a:rPr lang="es-ES" sz="2400" b="1" spc="-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-10" dirty="0">
                <a:solidFill>
                  <a:srgbClr val="00C8A2"/>
                </a:solidFill>
                <a:latin typeface="Tahoma"/>
                <a:cs typeface="Tahoma"/>
              </a:rPr>
              <a:t>desigualdad...</a:t>
            </a:r>
            <a:endParaRPr lang="es-ES" sz="2400" dirty="0">
              <a:solidFill>
                <a:srgbClr val="00C8A2"/>
              </a:solidFill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lang="es-ES" sz="2400" dirty="0">
              <a:solidFill>
                <a:srgbClr val="00C8A2"/>
              </a:solidFill>
              <a:latin typeface="Tahoma"/>
              <a:cs typeface="Tahoma"/>
            </a:endParaRPr>
          </a:p>
          <a:p>
            <a:pPr marL="1270">
              <a:lnSpc>
                <a:spcPct val="100000"/>
              </a:lnSpc>
            </a:pP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Nuestra</a:t>
            </a:r>
            <a:r>
              <a:rPr lang="es-ES" sz="2400" b="1" spc="4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55" dirty="0">
                <a:solidFill>
                  <a:srgbClr val="00C8A2"/>
                </a:solidFill>
                <a:latin typeface="Tahoma"/>
                <a:cs typeface="Tahoma"/>
              </a:rPr>
              <a:t>actitud</a:t>
            </a:r>
            <a:r>
              <a:rPr lang="es-ES" sz="2400" b="1" spc="6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75" dirty="0">
                <a:solidFill>
                  <a:srgbClr val="00C8A2"/>
                </a:solidFill>
                <a:latin typeface="Tahoma"/>
                <a:cs typeface="Tahoma"/>
              </a:rPr>
              <a:t>debe</a:t>
            </a:r>
            <a:r>
              <a:rPr lang="es-ES" sz="2400" b="1" spc="3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ser</a:t>
            </a:r>
            <a:r>
              <a:rPr lang="es-ES" sz="2400" b="1" spc="4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55" dirty="0">
                <a:solidFill>
                  <a:srgbClr val="00C8A2"/>
                </a:solidFill>
                <a:latin typeface="Tahoma"/>
                <a:cs typeface="Tahoma"/>
              </a:rPr>
              <a:t>siempre</a:t>
            </a:r>
            <a:r>
              <a:rPr lang="es-ES" sz="2400" b="1" spc="2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75" dirty="0">
                <a:solidFill>
                  <a:srgbClr val="00C8A2"/>
                </a:solidFill>
                <a:latin typeface="Tahoma"/>
                <a:cs typeface="Tahoma"/>
              </a:rPr>
              <a:t>de</a:t>
            </a:r>
            <a:r>
              <a:rPr lang="es-ES" sz="2400" b="1" spc="6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-10" dirty="0">
                <a:solidFill>
                  <a:srgbClr val="00C8A2"/>
                </a:solidFill>
                <a:latin typeface="Tahoma"/>
                <a:cs typeface="Tahoma"/>
              </a:rPr>
              <a:t>serenidad.</a:t>
            </a:r>
            <a:endParaRPr lang="es-ES" sz="2400" dirty="0">
              <a:solidFill>
                <a:srgbClr val="00C8A2"/>
              </a:solidFill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lang="es-ES" sz="2400" dirty="0">
              <a:solidFill>
                <a:srgbClr val="00C8A2"/>
              </a:solidFill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es-ES" sz="2400" dirty="0">
              <a:solidFill>
                <a:srgbClr val="00C8A2"/>
              </a:solidFill>
              <a:latin typeface="Tahoma"/>
              <a:cs typeface="Tahoma"/>
            </a:endParaRPr>
          </a:p>
          <a:p>
            <a:pPr marL="141605" marR="139065">
              <a:lnSpc>
                <a:spcPct val="102200"/>
              </a:lnSpc>
            </a:pP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ACUDIR</a:t>
            </a:r>
            <a:r>
              <a:rPr lang="es-ES" sz="2400" b="1" spc="4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135" dirty="0">
                <a:solidFill>
                  <a:srgbClr val="00C8A2"/>
                </a:solidFill>
                <a:latin typeface="Tahoma"/>
                <a:cs typeface="Tahoma"/>
              </a:rPr>
              <a:t>AL COORDINADOR DE BIENESTAR</a:t>
            </a:r>
            <a:r>
              <a:rPr lang="es-ES" sz="2400" b="1" spc="5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-25" dirty="0">
                <a:solidFill>
                  <a:srgbClr val="00C8A2"/>
                </a:solidFill>
                <a:latin typeface="Tahoma"/>
                <a:cs typeface="Tahoma"/>
              </a:rPr>
              <a:t>SI </a:t>
            </a:r>
            <a:r>
              <a:rPr lang="es-ES" sz="2400" b="1" spc="60" dirty="0">
                <a:solidFill>
                  <a:srgbClr val="00C8A2"/>
                </a:solidFill>
                <a:latin typeface="Tahoma"/>
                <a:cs typeface="Tahoma"/>
              </a:rPr>
              <a:t>HAY</a:t>
            </a:r>
            <a:r>
              <a:rPr lang="es-ES" sz="2400" b="1" spc="4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90" dirty="0">
                <a:solidFill>
                  <a:srgbClr val="00C8A2"/>
                </a:solidFill>
                <a:latin typeface="Tahoma"/>
                <a:cs typeface="Tahoma"/>
              </a:rPr>
              <a:t>DUDAS</a:t>
            </a:r>
            <a:r>
              <a:rPr lang="es-ES" sz="2400" b="1" spc="5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120" dirty="0">
                <a:solidFill>
                  <a:srgbClr val="00C8A2"/>
                </a:solidFill>
                <a:latin typeface="Tahoma"/>
                <a:cs typeface="Tahoma"/>
              </a:rPr>
              <a:t>O</a:t>
            </a:r>
            <a:r>
              <a:rPr lang="es-ES" sz="2400" b="1" spc="6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SE</a:t>
            </a:r>
            <a:r>
              <a:rPr lang="es-ES" sz="2400" b="1" spc="5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NECESITA</a:t>
            </a:r>
            <a:r>
              <a:rPr lang="es-ES" sz="2400" b="1" spc="5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50" dirty="0">
                <a:solidFill>
                  <a:srgbClr val="00C8A2"/>
                </a:solidFill>
                <a:latin typeface="Tahoma"/>
                <a:cs typeface="Tahoma"/>
              </a:rPr>
              <a:t>AYUDA.</a:t>
            </a:r>
            <a:endParaRPr lang="es-ES" sz="2400" dirty="0">
              <a:solidFill>
                <a:srgbClr val="00C8A2"/>
              </a:solidFill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lang="es-ES" sz="2400" dirty="0">
              <a:solidFill>
                <a:srgbClr val="00C8A2"/>
              </a:solidFill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Para</a:t>
            </a:r>
            <a:r>
              <a:rPr lang="es-ES" sz="2400" b="1" spc="5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75" dirty="0">
                <a:solidFill>
                  <a:srgbClr val="00C8A2"/>
                </a:solidFill>
                <a:latin typeface="Tahoma"/>
                <a:cs typeface="Tahoma"/>
              </a:rPr>
              <a:t>comprender</a:t>
            </a:r>
            <a:r>
              <a:rPr lang="es-ES" sz="2400" b="1" spc="5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dirty="0" err="1">
                <a:solidFill>
                  <a:srgbClr val="00C8A2"/>
                </a:solidFill>
                <a:latin typeface="Tahoma"/>
                <a:cs typeface="Tahoma"/>
              </a:rPr>
              <a:t>major</a:t>
            </a: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,</a:t>
            </a:r>
            <a:r>
              <a:rPr lang="es-ES" sz="2400" b="1" spc="5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75" dirty="0">
                <a:solidFill>
                  <a:srgbClr val="00C8A2"/>
                </a:solidFill>
                <a:latin typeface="Tahoma"/>
                <a:cs typeface="Tahoma"/>
              </a:rPr>
              <a:t>debemos</a:t>
            </a:r>
            <a:r>
              <a:rPr lang="es-ES" sz="2400" b="1" spc="4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leer</a:t>
            </a:r>
            <a:r>
              <a:rPr lang="es-ES" sz="2400" b="1" spc="6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y</a:t>
            </a:r>
            <a:r>
              <a:rPr lang="es-ES" sz="2400" b="1" spc="6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55" dirty="0">
                <a:solidFill>
                  <a:srgbClr val="00C8A2"/>
                </a:solidFill>
                <a:latin typeface="Tahoma"/>
                <a:cs typeface="Tahoma"/>
              </a:rPr>
              <a:t>compartir</a:t>
            </a:r>
            <a:r>
              <a:rPr lang="es-ES" sz="2400" b="1" spc="5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reflexiones</a:t>
            </a:r>
            <a:r>
              <a:rPr lang="es-ES" sz="2400" b="1" spc="6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50" dirty="0">
                <a:solidFill>
                  <a:srgbClr val="00C8A2"/>
                </a:solidFill>
                <a:latin typeface="Tahoma"/>
                <a:cs typeface="Tahoma"/>
              </a:rPr>
              <a:t>sobre</a:t>
            </a:r>
            <a:r>
              <a:rPr lang="es-ES" sz="2400" b="1" spc="3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dirty="0">
                <a:solidFill>
                  <a:srgbClr val="00C8A2"/>
                </a:solidFill>
                <a:latin typeface="Tahoma"/>
                <a:cs typeface="Tahoma"/>
              </a:rPr>
              <a:t>la</a:t>
            </a:r>
            <a:r>
              <a:rPr lang="es-ES" sz="2400" b="1" spc="6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lang="es-ES" sz="2400" b="1" spc="-10" dirty="0">
                <a:solidFill>
                  <a:srgbClr val="00C8A2"/>
                </a:solidFill>
                <a:latin typeface="Tahoma"/>
                <a:cs typeface="Tahoma"/>
              </a:rPr>
              <a:t>LOPIVI</a:t>
            </a:r>
            <a:endParaRPr lang="es-ES" sz="2400" dirty="0">
              <a:solidFill>
                <a:srgbClr val="00C8A2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457200"/>
            <a:ext cx="8229600" cy="62127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35"/>
              </a:spcBef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marR="187325" algn="just">
              <a:lnSpc>
                <a:spcPct val="102099"/>
              </a:lnSpc>
            </a:pP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Conflicto</a:t>
            </a:r>
            <a:r>
              <a:rPr sz="2400" b="1" spc="6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9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</a:t>
            </a:r>
            <a:r>
              <a:rPr sz="2400" b="1" spc="4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personas</a:t>
            </a:r>
            <a:r>
              <a:rPr sz="2400" b="1" spc="4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externas</a:t>
            </a:r>
            <a:r>
              <a:rPr sz="2400" b="1" spc="6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7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CAJE.</a:t>
            </a:r>
            <a:r>
              <a:rPr sz="2400" b="1" spc="3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Tanto</a:t>
            </a:r>
            <a:r>
              <a:rPr sz="2400" b="1" spc="7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sz="2400" b="1" spc="4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sz="2400" b="1" spc="4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</a:t>
            </a:r>
            <a:r>
              <a:rPr sz="2400" b="1" spc="5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9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5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</a:t>
            </a:r>
            <a:r>
              <a:rPr sz="2400" b="1" spc="4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realizada</a:t>
            </a:r>
            <a:r>
              <a:rPr sz="2400" b="1" spc="7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8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2400" b="1" spc="6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sz="2400" b="1" spc="5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6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Cívico,</a:t>
            </a:r>
            <a:r>
              <a:rPr sz="2400" b="1" spc="6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10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sz="2400" b="1" spc="6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8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2400" b="1" spc="6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espacios</a:t>
            </a:r>
            <a:r>
              <a:rPr sz="2400" b="1" spc="4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-1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exteriores.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435609" indent="-342900" algn="just">
              <a:lnSpc>
                <a:spcPct val="101099"/>
              </a:lnSpc>
              <a:spcBef>
                <a:spcPts val="2365"/>
              </a:spcBef>
              <a:buSzPct val="105000"/>
              <a:buFont typeface="Verdana"/>
              <a:buChar char="-"/>
              <a:tabLst>
                <a:tab pos="355600" algn="l"/>
              </a:tabLst>
            </a:pPr>
            <a:r>
              <a:rPr sz="2400" b="1" spc="6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Siempre</a:t>
            </a:r>
            <a:r>
              <a:rPr sz="2400" b="1" spc="3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9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debemos</a:t>
            </a:r>
            <a:r>
              <a:rPr sz="2400" b="1" spc="4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proteger</a:t>
            </a:r>
            <a:r>
              <a:rPr sz="2400" b="1" spc="5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nuestrxs</a:t>
            </a:r>
            <a:r>
              <a:rPr sz="2400" b="1" spc="4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4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participantes.</a:t>
            </a:r>
            <a:r>
              <a:rPr sz="2400" b="1" spc="4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2400" b="1" spc="40" dirty="0" smtClean="0">
              <a:solidFill>
                <a:srgbClr val="8A2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435609" indent="-342900" algn="just">
              <a:lnSpc>
                <a:spcPct val="101099"/>
              </a:lnSpc>
              <a:spcBef>
                <a:spcPts val="2365"/>
              </a:spcBef>
              <a:buSzPct val="105000"/>
              <a:buFont typeface="Verdana"/>
              <a:buChar char="-"/>
              <a:tabLst>
                <a:tab pos="355600" algn="l"/>
              </a:tabLst>
            </a:pPr>
            <a:r>
              <a:rPr sz="2400" b="1" dirty="0" smtClean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sz="2400" b="1" spc="75" dirty="0" smtClean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</a:t>
            </a:r>
            <a:r>
              <a:rPr sz="2400" b="1" spc="7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responsable,</a:t>
            </a:r>
            <a:r>
              <a:rPr sz="2400" b="1" spc="7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8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2400" b="1" spc="6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</a:t>
            </a:r>
            <a:r>
              <a:rPr sz="2400" b="1" spc="6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7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momento,</a:t>
            </a:r>
            <a:r>
              <a:rPr sz="2400" b="1" spc="8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junto</a:t>
            </a:r>
            <a:r>
              <a:rPr sz="2400" b="1" spc="8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b="1" spc="8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otras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2400" b="1" spc="6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4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personas </a:t>
            </a:r>
            <a:r>
              <a:rPr sz="2400" b="1" spc="9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sz="2400" b="1" spc="3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calmar,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informar</a:t>
            </a:r>
            <a:r>
              <a:rPr sz="2400" b="1" spc="4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2400" b="1" spc="4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alejar</a:t>
            </a:r>
            <a:r>
              <a:rPr sz="2400" b="1" spc="4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6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sz="2400" b="1" spc="4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8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</a:t>
            </a:r>
            <a:r>
              <a:rPr sz="2400" b="1" spc="3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sz="2400" b="1" spc="3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personas</a:t>
            </a:r>
            <a:r>
              <a:rPr sz="2400" b="1" spc="5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9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</a:t>
            </a:r>
            <a:r>
              <a:rPr sz="2400" b="1" spc="4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sz="2400" b="1" spc="5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7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sz="2400" b="1" spc="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7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mantiene</a:t>
            </a:r>
            <a:r>
              <a:rPr sz="2400" b="1" spc="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sz="2400" b="1" spc="-10" dirty="0" smtClean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conflict</a:t>
            </a:r>
            <a:r>
              <a:rPr lang="es-ES" sz="2400" b="1" spc="-10" dirty="0" smtClean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2400" b="1" spc="-10" dirty="0" smtClean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 algn="just">
              <a:lnSpc>
                <a:spcPts val="2375"/>
              </a:lnSpc>
              <a:buSzPct val="105000"/>
              <a:buFont typeface="Verdana"/>
              <a:buChar char="-"/>
              <a:tabLst>
                <a:tab pos="354965" algn="l"/>
              </a:tabLst>
            </a:pPr>
            <a:r>
              <a:rPr sz="2400" b="1" spc="8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Nunca</a:t>
            </a:r>
            <a:r>
              <a:rPr sz="2400" b="1" spc="7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8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hemos</a:t>
            </a:r>
            <a:r>
              <a:rPr sz="2400" b="1" spc="8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9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2400" b="1" spc="7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agarrar</a:t>
            </a:r>
            <a:r>
              <a:rPr sz="2400" b="1" spc="6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b="1" spc="7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nadie.</a:t>
            </a:r>
            <a:r>
              <a:rPr sz="2400" b="1" spc="9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2400" b="1" spc="90" dirty="0" smtClean="0">
              <a:solidFill>
                <a:srgbClr val="8A2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 algn="just">
              <a:lnSpc>
                <a:spcPts val="2375"/>
              </a:lnSpc>
              <a:buSzPct val="105000"/>
              <a:buFont typeface="Verdana"/>
              <a:buChar char="-"/>
              <a:tabLst>
                <a:tab pos="354965" algn="l"/>
              </a:tabLst>
            </a:pPr>
            <a:endParaRPr lang="es-ES" sz="2400" b="1" spc="90" dirty="0">
              <a:solidFill>
                <a:srgbClr val="8A2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 algn="just">
              <a:lnSpc>
                <a:spcPts val="2375"/>
              </a:lnSpc>
              <a:buSzPct val="105000"/>
              <a:buFont typeface="Verdana"/>
              <a:buChar char="-"/>
              <a:tabLst>
                <a:tab pos="354965" algn="l"/>
              </a:tabLst>
            </a:pPr>
            <a:r>
              <a:rPr sz="2400" b="1" spc="95" dirty="0" smtClean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</a:t>
            </a:r>
            <a:r>
              <a:rPr sz="2400" b="1" spc="-15" dirty="0" smtClean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7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quién</a:t>
            </a:r>
            <a:r>
              <a:rPr sz="2400" b="1" spc="-3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6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contactar</a:t>
            </a:r>
            <a:r>
              <a:rPr sz="2400" b="1" spc="-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8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sz="2400" b="1" spc="-1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6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sz="2400" b="1" spc="-4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9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2400" b="1" spc="-2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4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conflicto.</a:t>
            </a:r>
            <a:r>
              <a:rPr sz="2400" b="1" spc="-1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5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Primero </a:t>
            </a:r>
            <a:r>
              <a:rPr sz="2400" b="1" spc="1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coordinadorx/grupo</a:t>
            </a:r>
            <a:r>
              <a:rPr sz="2400" b="1" spc="204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7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motor</a:t>
            </a:r>
            <a:r>
              <a:rPr sz="2400" b="1" spc="22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9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CAJE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400" b="1" spc="9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sz="2400" b="1" spc="-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será</a:t>
            </a:r>
            <a:r>
              <a:rPr sz="2400" b="1" spc="1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7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quien</a:t>
            </a:r>
            <a:r>
              <a:rPr sz="2400" b="1" spc="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7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contacte</a:t>
            </a:r>
            <a:r>
              <a:rPr sz="2400" b="1" spc="2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7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sz="2400" b="1" spc="4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policía</a:t>
            </a:r>
            <a:r>
              <a:rPr sz="2400" b="1" spc="22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local,</a:t>
            </a:r>
            <a:r>
              <a:rPr sz="2400" b="1" spc="22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nacional,</a:t>
            </a:r>
            <a:r>
              <a:rPr sz="2400" b="1" spc="24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Concejal</a:t>
            </a:r>
            <a:r>
              <a:rPr sz="2400" b="1" spc="24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Distrito,</a:t>
            </a:r>
            <a:r>
              <a:rPr sz="2400" b="1" spc="190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Concejal</a:t>
            </a:r>
            <a:r>
              <a:rPr sz="2400" b="1" spc="229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b="1" spc="55" dirty="0">
                <a:solidFill>
                  <a:srgbClr val="8A2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Seguridad Ciudadana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29600" y="6781798"/>
            <a:ext cx="1371600" cy="46634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7654" y="6392684"/>
            <a:ext cx="883285" cy="883285"/>
          </a:xfrm>
          <a:custGeom>
            <a:avLst/>
            <a:gdLst/>
            <a:ahLst/>
            <a:cxnLst/>
            <a:rect l="l" t="t" r="r" b="b"/>
            <a:pathLst>
              <a:path w="883285" h="883284">
                <a:moveTo>
                  <a:pt x="265468" y="866038"/>
                </a:moveTo>
                <a:lnTo>
                  <a:pt x="246900" y="817486"/>
                </a:lnTo>
                <a:lnTo>
                  <a:pt x="225679" y="785837"/>
                </a:lnTo>
                <a:lnTo>
                  <a:pt x="198234" y="751852"/>
                </a:lnTo>
                <a:lnTo>
                  <a:pt x="165862" y="717232"/>
                </a:lnTo>
                <a:lnTo>
                  <a:pt x="131241" y="684860"/>
                </a:lnTo>
                <a:lnTo>
                  <a:pt x="97256" y="657415"/>
                </a:lnTo>
                <a:lnTo>
                  <a:pt x="65608" y="636193"/>
                </a:lnTo>
                <a:lnTo>
                  <a:pt x="17056" y="617626"/>
                </a:lnTo>
                <a:lnTo>
                  <a:pt x="4216" y="621842"/>
                </a:lnTo>
                <a:lnTo>
                  <a:pt x="0" y="634682"/>
                </a:lnTo>
                <a:lnTo>
                  <a:pt x="4851" y="655675"/>
                </a:lnTo>
                <a:lnTo>
                  <a:pt x="39789" y="714883"/>
                </a:lnTo>
                <a:lnTo>
                  <a:pt x="67233" y="748868"/>
                </a:lnTo>
                <a:lnTo>
                  <a:pt x="99618" y="783475"/>
                </a:lnTo>
                <a:lnTo>
                  <a:pt x="134213" y="815860"/>
                </a:lnTo>
                <a:lnTo>
                  <a:pt x="168211" y="843305"/>
                </a:lnTo>
                <a:lnTo>
                  <a:pt x="227406" y="878243"/>
                </a:lnTo>
                <a:lnTo>
                  <a:pt x="248412" y="883094"/>
                </a:lnTo>
                <a:lnTo>
                  <a:pt x="261251" y="878878"/>
                </a:lnTo>
                <a:lnTo>
                  <a:pt x="265468" y="866038"/>
                </a:lnTo>
                <a:close/>
              </a:path>
              <a:path w="883285" h="883284">
                <a:moveTo>
                  <a:pt x="467664" y="663841"/>
                </a:moveTo>
                <a:lnTo>
                  <a:pt x="449097" y="615289"/>
                </a:lnTo>
                <a:lnTo>
                  <a:pt x="427875" y="583641"/>
                </a:lnTo>
                <a:lnTo>
                  <a:pt x="400431" y="549656"/>
                </a:lnTo>
                <a:lnTo>
                  <a:pt x="368058" y="515035"/>
                </a:lnTo>
                <a:lnTo>
                  <a:pt x="333438" y="482663"/>
                </a:lnTo>
                <a:lnTo>
                  <a:pt x="299453" y="455218"/>
                </a:lnTo>
                <a:lnTo>
                  <a:pt x="267804" y="433997"/>
                </a:lnTo>
                <a:lnTo>
                  <a:pt x="219252" y="415429"/>
                </a:lnTo>
                <a:lnTo>
                  <a:pt x="206413" y="419646"/>
                </a:lnTo>
                <a:lnTo>
                  <a:pt x="202196" y="432485"/>
                </a:lnTo>
                <a:lnTo>
                  <a:pt x="207048" y="453478"/>
                </a:lnTo>
                <a:lnTo>
                  <a:pt x="241985" y="512686"/>
                </a:lnTo>
                <a:lnTo>
                  <a:pt x="269430" y="546671"/>
                </a:lnTo>
                <a:lnTo>
                  <a:pt x="301815" y="581279"/>
                </a:lnTo>
                <a:lnTo>
                  <a:pt x="336410" y="613664"/>
                </a:lnTo>
                <a:lnTo>
                  <a:pt x="370408" y="641108"/>
                </a:lnTo>
                <a:lnTo>
                  <a:pt x="429602" y="676046"/>
                </a:lnTo>
                <a:lnTo>
                  <a:pt x="450608" y="680897"/>
                </a:lnTo>
                <a:lnTo>
                  <a:pt x="463448" y="676681"/>
                </a:lnTo>
                <a:lnTo>
                  <a:pt x="467664" y="663841"/>
                </a:lnTo>
                <a:close/>
              </a:path>
              <a:path w="883285" h="883284">
                <a:moveTo>
                  <a:pt x="675220" y="456285"/>
                </a:moveTo>
                <a:lnTo>
                  <a:pt x="656678" y="407720"/>
                </a:lnTo>
                <a:lnTo>
                  <a:pt x="635444" y="376085"/>
                </a:lnTo>
                <a:lnTo>
                  <a:pt x="607999" y="342099"/>
                </a:lnTo>
                <a:lnTo>
                  <a:pt x="575652" y="307479"/>
                </a:lnTo>
                <a:lnTo>
                  <a:pt x="541007" y="275107"/>
                </a:lnTo>
                <a:lnTo>
                  <a:pt x="507009" y="247662"/>
                </a:lnTo>
                <a:lnTo>
                  <a:pt x="475361" y="226441"/>
                </a:lnTo>
                <a:lnTo>
                  <a:pt x="426808" y="207873"/>
                </a:lnTo>
                <a:lnTo>
                  <a:pt x="413969" y="212090"/>
                </a:lnTo>
                <a:lnTo>
                  <a:pt x="409752" y="224929"/>
                </a:lnTo>
                <a:lnTo>
                  <a:pt x="414604" y="245922"/>
                </a:lnTo>
                <a:lnTo>
                  <a:pt x="449541" y="305117"/>
                </a:lnTo>
                <a:lnTo>
                  <a:pt x="476986" y="339115"/>
                </a:lnTo>
                <a:lnTo>
                  <a:pt x="509371" y="373722"/>
                </a:lnTo>
                <a:lnTo>
                  <a:pt x="544004" y="406107"/>
                </a:lnTo>
                <a:lnTo>
                  <a:pt x="578002" y="433552"/>
                </a:lnTo>
                <a:lnTo>
                  <a:pt x="637120" y="468477"/>
                </a:lnTo>
                <a:lnTo>
                  <a:pt x="658139" y="473341"/>
                </a:lnTo>
                <a:lnTo>
                  <a:pt x="670991" y="469125"/>
                </a:lnTo>
                <a:lnTo>
                  <a:pt x="675220" y="456285"/>
                </a:lnTo>
                <a:close/>
              </a:path>
              <a:path w="883285" h="883284">
                <a:moveTo>
                  <a:pt x="883119" y="248412"/>
                </a:moveTo>
                <a:lnTo>
                  <a:pt x="864577" y="199847"/>
                </a:lnTo>
                <a:lnTo>
                  <a:pt x="843330" y="168211"/>
                </a:lnTo>
                <a:lnTo>
                  <a:pt x="815848" y="134226"/>
                </a:lnTo>
                <a:lnTo>
                  <a:pt x="783424" y="99606"/>
                </a:lnTo>
                <a:lnTo>
                  <a:pt x="748842" y="67233"/>
                </a:lnTo>
                <a:lnTo>
                  <a:pt x="714870" y="39789"/>
                </a:lnTo>
                <a:lnTo>
                  <a:pt x="683221" y="18567"/>
                </a:lnTo>
                <a:lnTo>
                  <a:pt x="634657" y="0"/>
                </a:lnTo>
                <a:lnTo>
                  <a:pt x="621842" y="4216"/>
                </a:lnTo>
                <a:lnTo>
                  <a:pt x="617651" y="17056"/>
                </a:lnTo>
                <a:lnTo>
                  <a:pt x="622515" y="38049"/>
                </a:lnTo>
                <a:lnTo>
                  <a:pt x="657402" y="97243"/>
                </a:lnTo>
                <a:lnTo>
                  <a:pt x="684834" y="131241"/>
                </a:lnTo>
                <a:lnTo>
                  <a:pt x="717257" y="165849"/>
                </a:lnTo>
                <a:lnTo>
                  <a:pt x="751827" y="198234"/>
                </a:lnTo>
                <a:lnTo>
                  <a:pt x="785799" y="225679"/>
                </a:lnTo>
                <a:lnTo>
                  <a:pt x="817448" y="246900"/>
                </a:lnTo>
                <a:lnTo>
                  <a:pt x="866038" y="265468"/>
                </a:lnTo>
                <a:lnTo>
                  <a:pt x="878890" y="261251"/>
                </a:lnTo>
                <a:lnTo>
                  <a:pt x="883119" y="248412"/>
                </a:lnTo>
                <a:close/>
              </a:path>
            </a:pathLst>
          </a:custGeom>
          <a:solidFill>
            <a:srgbClr val="FF91D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782" y="7218181"/>
            <a:ext cx="163087" cy="9701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16824" y="7154234"/>
            <a:ext cx="219822" cy="16096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4977952"/>
            <a:ext cx="162265" cy="221742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8239" y="5693283"/>
            <a:ext cx="883285" cy="883285"/>
          </a:xfrm>
          <a:custGeom>
            <a:avLst/>
            <a:gdLst/>
            <a:ahLst/>
            <a:cxnLst/>
            <a:rect l="l" t="t" r="r" b="b"/>
            <a:pathLst>
              <a:path w="883285" h="883284">
                <a:moveTo>
                  <a:pt x="265468" y="866025"/>
                </a:moveTo>
                <a:lnTo>
                  <a:pt x="246900" y="817473"/>
                </a:lnTo>
                <a:lnTo>
                  <a:pt x="198234" y="751840"/>
                </a:lnTo>
                <a:lnTo>
                  <a:pt x="165862" y="717219"/>
                </a:lnTo>
                <a:lnTo>
                  <a:pt x="131241" y="684847"/>
                </a:lnTo>
                <a:lnTo>
                  <a:pt x="97256" y="657402"/>
                </a:lnTo>
                <a:lnTo>
                  <a:pt x="65608" y="636181"/>
                </a:lnTo>
                <a:lnTo>
                  <a:pt x="17056" y="617613"/>
                </a:lnTo>
                <a:lnTo>
                  <a:pt x="4216" y="621830"/>
                </a:lnTo>
                <a:lnTo>
                  <a:pt x="0" y="634669"/>
                </a:lnTo>
                <a:lnTo>
                  <a:pt x="4851" y="655662"/>
                </a:lnTo>
                <a:lnTo>
                  <a:pt x="39789" y="714870"/>
                </a:lnTo>
                <a:lnTo>
                  <a:pt x="67233" y="748855"/>
                </a:lnTo>
                <a:lnTo>
                  <a:pt x="99618" y="783463"/>
                </a:lnTo>
                <a:lnTo>
                  <a:pt x="134213" y="815848"/>
                </a:lnTo>
                <a:lnTo>
                  <a:pt x="168211" y="843292"/>
                </a:lnTo>
                <a:lnTo>
                  <a:pt x="227406" y="878230"/>
                </a:lnTo>
                <a:lnTo>
                  <a:pt x="248412" y="883081"/>
                </a:lnTo>
                <a:lnTo>
                  <a:pt x="261251" y="878865"/>
                </a:lnTo>
                <a:lnTo>
                  <a:pt x="265468" y="866025"/>
                </a:lnTo>
                <a:close/>
              </a:path>
              <a:path w="883285" h="883284">
                <a:moveTo>
                  <a:pt x="467664" y="663829"/>
                </a:moveTo>
                <a:lnTo>
                  <a:pt x="449097" y="615276"/>
                </a:lnTo>
                <a:lnTo>
                  <a:pt x="427875" y="583628"/>
                </a:lnTo>
                <a:lnTo>
                  <a:pt x="400431" y="549643"/>
                </a:lnTo>
                <a:lnTo>
                  <a:pt x="368058" y="515023"/>
                </a:lnTo>
                <a:lnTo>
                  <a:pt x="333438" y="482650"/>
                </a:lnTo>
                <a:lnTo>
                  <a:pt x="299453" y="455206"/>
                </a:lnTo>
                <a:lnTo>
                  <a:pt x="267804" y="433984"/>
                </a:lnTo>
                <a:lnTo>
                  <a:pt x="219252" y="415417"/>
                </a:lnTo>
                <a:lnTo>
                  <a:pt x="206413" y="419633"/>
                </a:lnTo>
                <a:lnTo>
                  <a:pt x="202196" y="432473"/>
                </a:lnTo>
                <a:lnTo>
                  <a:pt x="207048" y="453478"/>
                </a:lnTo>
                <a:lnTo>
                  <a:pt x="241985" y="512673"/>
                </a:lnTo>
                <a:lnTo>
                  <a:pt x="269430" y="546658"/>
                </a:lnTo>
                <a:lnTo>
                  <a:pt x="301815" y="581266"/>
                </a:lnTo>
                <a:lnTo>
                  <a:pt x="336410" y="613651"/>
                </a:lnTo>
                <a:lnTo>
                  <a:pt x="370408" y="641096"/>
                </a:lnTo>
                <a:lnTo>
                  <a:pt x="429602" y="676033"/>
                </a:lnTo>
                <a:lnTo>
                  <a:pt x="450608" y="680885"/>
                </a:lnTo>
                <a:lnTo>
                  <a:pt x="463448" y="676668"/>
                </a:lnTo>
                <a:lnTo>
                  <a:pt x="467664" y="663829"/>
                </a:lnTo>
                <a:close/>
              </a:path>
              <a:path w="883285" h="883284">
                <a:moveTo>
                  <a:pt x="675220" y="456272"/>
                </a:moveTo>
                <a:lnTo>
                  <a:pt x="656653" y="407708"/>
                </a:lnTo>
                <a:lnTo>
                  <a:pt x="607987" y="342087"/>
                </a:lnTo>
                <a:lnTo>
                  <a:pt x="575614" y="307467"/>
                </a:lnTo>
                <a:lnTo>
                  <a:pt x="540994" y="275120"/>
                </a:lnTo>
                <a:lnTo>
                  <a:pt x="507009" y="247675"/>
                </a:lnTo>
                <a:lnTo>
                  <a:pt x="475361" y="226441"/>
                </a:lnTo>
                <a:lnTo>
                  <a:pt x="426808" y="207886"/>
                </a:lnTo>
                <a:lnTo>
                  <a:pt x="413969" y="212115"/>
                </a:lnTo>
                <a:lnTo>
                  <a:pt x="409752" y="224929"/>
                </a:lnTo>
                <a:lnTo>
                  <a:pt x="414616" y="245872"/>
                </a:lnTo>
                <a:lnTo>
                  <a:pt x="449541" y="305104"/>
                </a:lnTo>
                <a:lnTo>
                  <a:pt x="476986" y="339102"/>
                </a:lnTo>
                <a:lnTo>
                  <a:pt x="509371" y="373710"/>
                </a:lnTo>
                <a:lnTo>
                  <a:pt x="543979" y="406095"/>
                </a:lnTo>
                <a:lnTo>
                  <a:pt x="577964" y="433539"/>
                </a:lnTo>
                <a:lnTo>
                  <a:pt x="637171" y="468464"/>
                </a:lnTo>
                <a:lnTo>
                  <a:pt x="658164" y="473329"/>
                </a:lnTo>
                <a:lnTo>
                  <a:pt x="671004" y="469112"/>
                </a:lnTo>
                <a:lnTo>
                  <a:pt x="675220" y="456272"/>
                </a:lnTo>
                <a:close/>
              </a:path>
              <a:path w="883285" h="883284">
                <a:moveTo>
                  <a:pt x="883094" y="248361"/>
                </a:moveTo>
                <a:lnTo>
                  <a:pt x="864527" y="199834"/>
                </a:lnTo>
                <a:lnTo>
                  <a:pt x="815860" y="134213"/>
                </a:lnTo>
                <a:lnTo>
                  <a:pt x="783488" y="99568"/>
                </a:lnTo>
                <a:lnTo>
                  <a:pt x="748868" y="67221"/>
                </a:lnTo>
                <a:lnTo>
                  <a:pt x="714870" y="39776"/>
                </a:lnTo>
                <a:lnTo>
                  <a:pt x="683234" y="18542"/>
                </a:lnTo>
                <a:lnTo>
                  <a:pt x="634682" y="0"/>
                </a:lnTo>
                <a:lnTo>
                  <a:pt x="621842" y="4229"/>
                </a:lnTo>
                <a:lnTo>
                  <a:pt x="617626" y="17081"/>
                </a:lnTo>
                <a:lnTo>
                  <a:pt x="622490" y="38100"/>
                </a:lnTo>
                <a:lnTo>
                  <a:pt x="657415" y="97231"/>
                </a:lnTo>
                <a:lnTo>
                  <a:pt x="684860" y="131229"/>
                </a:lnTo>
                <a:lnTo>
                  <a:pt x="717245" y="165862"/>
                </a:lnTo>
                <a:lnTo>
                  <a:pt x="751852" y="198221"/>
                </a:lnTo>
                <a:lnTo>
                  <a:pt x="785837" y="225666"/>
                </a:lnTo>
                <a:lnTo>
                  <a:pt x="817473" y="246900"/>
                </a:lnTo>
                <a:lnTo>
                  <a:pt x="866038" y="265442"/>
                </a:lnTo>
                <a:lnTo>
                  <a:pt x="878878" y="261213"/>
                </a:lnTo>
                <a:lnTo>
                  <a:pt x="883094" y="248361"/>
                </a:lnTo>
                <a:close/>
              </a:path>
            </a:pathLst>
          </a:custGeom>
          <a:solidFill>
            <a:srgbClr val="FF91D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48793" y="535346"/>
            <a:ext cx="104806" cy="17069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0" y="6622412"/>
            <a:ext cx="95834" cy="161823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8828951" y="742936"/>
            <a:ext cx="878205" cy="878205"/>
          </a:xfrm>
          <a:custGeom>
            <a:avLst/>
            <a:gdLst/>
            <a:ahLst/>
            <a:cxnLst/>
            <a:rect l="l" t="t" r="r" b="b"/>
            <a:pathLst>
              <a:path w="878204" h="878205">
                <a:moveTo>
                  <a:pt x="265468" y="860640"/>
                </a:moveTo>
                <a:lnTo>
                  <a:pt x="246862" y="812114"/>
                </a:lnTo>
                <a:lnTo>
                  <a:pt x="198234" y="746493"/>
                </a:lnTo>
                <a:lnTo>
                  <a:pt x="165823" y="711847"/>
                </a:lnTo>
                <a:lnTo>
                  <a:pt x="131241" y="679500"/>
                </a:lnTo>
                <a:lnTo>
                  <a:pt x="97269" y="652056"/>
                </a:lnTo>
                <a:lnTo>
                  <a:pt x="65620" y="630821"/>
                </a:lnTo>
                <a:lnTo>
                  <a:pt x="17030" y="612267"/>
                </a:lnTo>
                <a:lnTo>
                  <a:pt x="4191" y="616496"/>
                </a:lnTo>
                <a:lnTo>
                  <a:pt x="0" y="629310"/>
                </a:lnTo>
                <a:lnTo>
                  <a:pt x="4914" y="650252"/>
                </a:lnTo>
                <a:lnTo>
                  <a:pt x="39801" y="709485"/>
                </a:lnTo>
                <a:lnTo>
                  <a:pt x="67233" y="743508"/>
                </a:lnTo>
                <a:lnTo>
                  <a:pt x="99656" y="778141"/>
                </a:lnTo>
                <a:lnTo>
                  <a:pt x="134226" y="810501"/>
                </a:lnTo>
                <a:lnTo>
                  <a:pt x="168198" y="837946"/>
                </a:lnTo>
                <a:lnTo>
                  <a:pt x="199847" y="859180"/>
                </a:lnTo>
                <a:lnTo>
                  <a:pt x="248437" y="877722"/>
                </a:lnTo>
                <a:lnTo>
                  <a:pt x="261277" y="873493"/>
                </a:lnTo>
                <a:lnTo>
                  <a:pt x="265468" y="860640"/>
                </a:lnTo>
                <a:close/>
              </a:path>
              <a:path w="878204" h="878205">
                <a:moveTo>
                  <a:pt x="467702" y="658456"/>
                </a:moveTo>
                <a:lnTo>
                  <a:pt x="449097" y="609879"/>
                </a:lnTo>
                <a:lnTo>
                  <a:pt x="400418" y="544296"/>
                </a:lnTo>
                <a:lnTo>
                  <a:pt x="368007" y="509663"/>
                </a:lnTo>
                <a:lnTo>
                  <a:pt x="333425" y="477316"/>
                </a:lnTo>
                <a:lnTo>
                  <a:pt x="299453" y="449872"/>
                </a:lnTo>
                <a:lnTo>
                  <a:pt x="267804" y="428637"/>
                </a:lnTo>
                <a:lnTo>
                  <a:pt x="219240" y="410070"/>
                </a:lnTo>
                <a:lnTo>
                  <a:pt x="206425" y="414261"/>
                </a:lnTo>
                <a:lnTo>
                  <a:pt x="202234" y="427075"/>
                </a:lnTo>
                <a:lnTo>
                  <a:pt x="207098" y="448068"/>
                </a:lnTo>
                <a:lnTo>
                  <a:pt x="241985" y="507301"/>
                </a:lnTo>
                <a:lnTo>
                  <a:pt x="269417" y="541324"/>
                </a:lnTo>
                <a:lnTo>
                  <a:pt x="301840" y="575957"/>
                </a:lnTo>
                <a:lnTo>
                  <a:pt x="336410" y="608317"/>
                </a:lnTo>
                <a:lnTo>
                  <a:pt x="370382" y="635762"/>
                </a:lnTo>
                <a:lnTo>
                  <a:pt x="402031" y="656996"/>
                </a:lnTo>
                <a:lnTo>
                  <a:pt x="450621" y="675538"/>
                </a:lnTo>
                <a:lnTo>
                  <a:pt x="463473" y="671309"/>
                </a:lnTo>
                <a:lnTo>
                  <a:pt x="467702" y="658456"/>
                </a:lnTo>
                <a:close/>
              </a:path>
              <a:path w="878204" h="878205">
                <a:moveTo>
                  <a:pt x="675500" y="450557"/>
                </a:moveTo>
                <a:lnTo>
                  <a:pt x="656945" y="402031"/>
                </a:lnTo>
                <a:lnTo>
                  <a:pt x="608317" y="336410"/>
                </a:lnTo>
                <a:lnTo>
                  <a:pt x="575906" y="301764"/>
                </a:lnTo>
                <a:lnTo>
                  <a:pt x="541324" y="269417"/>
                </a:lnTo>
                <a:lnTo>
                  <a:pt x="507352" y="241973"/>
                </a:lnTo>
                <a:lnTo>
                  <a:pt x="475703" y="220738"/>
                </a:lnTo>
                <a:lnTo>
                  <a:pt x="427113" y="202184"/>
                </a:lnTo>
                <a:lnTo>
                  <a:pt x="414261" y="206413"/>
                </a:lnTo>
                <a:lnTo>
                  <a:pt x="410032" y="219227"/>
                </a:lnTo>
                <a:lnTo>
                  <a:pt x="414870" y="240169"/>
                </a:lnTo>
                <a:lnTo>
                  <a:pt x="449872" y="299402"/>
                </a:lnTo>
                <a:lnTo>
                  <a:pt x="477316" y="333425"/>
                </a:lnTo>
                <a:lnTo>
                  <a:pt x="509739" y="368058"/>
                </a:lnTo>
                <a:lnTo>
                  <a:pt x="544309" y="400418"/>
                </a:lnTo>
                <a:lnTo>
                  <a:pt x="578281" y="427863"/>
                </a:lnTo>
                <a:lnTo>
                  <a:pt x="609930" y="449097"/>
                </a:lnTo>
                <a:lnTo>
                  <a:pt x="658495" y="467639"/>
                </a:lnTo>
                <a:lnTo>
                  <a:pt x="671309" y="463410"/>
                </a:lnTo>
                <a:lnTo>
                  <a:pt x="675500" y="450557"/>
                </a:lnTo>
                <a:close/>
              </a:path>
              <a:path w="878204" h="878205">
                <a:moveTo>
                  <a:pt x="877735" y="248373"/>
                </a:moveTo>
                <a:lnTo>
                  <a:pt x="859129" y="199847"/>
                </a:lnTo>
                <a:lnTo>
                  <a:pt x="810501" y="134226"/>
                </a:lnTo>
                <a:lnTo>
                  <a:pt x="778090" y="99580"/>
                </a:lnTo>
                <a:lnTo>
                  <a:pt x="743508" y="67233"/>
                </a:lnTo>
                <a:lnTo>
                  <a:pt x="709536" y="39789"/>
                </a:lnTo>
                <a:lnTo>
                  <a:pt x="677887" y="18554"/>
                </a:lnTo>
                <a:lnTo>
                  <a:pt x="629297" y="0"/>
                </a:lnTo>
                <a:lnTo>
                  <a:pt x="616458" y="4229"/>
                </a:lnTo>
                <a:lnTo>
                  <a:pt x="612267" y="17043"/>
                </a:lnTo>
                <a:lnTo>
                  <a:pt x="617181" y="37985"/>
                </a:lnTo>
                <a:lnTo>
                  <a:pt x="652068" y="97218"/>
                </a:lnTo>
                <a:lnTo>
                  <a:pt x="679500" y="131241"/>
                </a:lnTo>
                <a:lnTo>
                  <a:pt x="711923" y="165874"/>
                </a:lnTo>
                <a:lnTo>
                  <a:pt x="746493" y="198234"/>
                </a:lnTo>
                <a:lnTo>
                  <a:pt x="780465" y="225679"/>
                </a:lnTo>
                <a:lnTo>
                  <a:pt x="812114" y="246913"/>
                </a:lnTo>
                <a:lnTo>
                  <a:pt x="860704" y="265455"/>
                </a:lnTo>
                <a:lnTo>
                  <a:pt x="873544" y="261226"/>
                </a:lnTo>
                <a:lnTo>
                  <a:pt x="877735" y="248373"/>
                </a:lnTo>
                <a:close/>
              </a:path>
            </a:pathLst>
          </a:custGeom>
          <a:solidFill>
            <a:srgbClr val="FF91D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90520" y="2116697"/>
            <a:ext cx="163079" cy="22157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414911" y="0"/>
            <a:ext cx="219725" cy="160920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8129512" y="0"/>
            <a:ext cx="1085850" cy="921385"/>
            <a:chOff x="8129512" y="0"/>
            <a:chExt cx="1085850" cy="921385"/>
          </a:xfrm>
        </p:grpSpPr>
        <p:pic>
          <p:nvPicPr>
            <p:cNvPr id="13" name="object 1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047337" y="0"/>
              <a:ext cx="167540" cy="10137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8129511" y="43535"/>
              <a:ext cx="878205" cy="878205"/>
            </a:xfrm>
            <a:custGeom>
              <a:avLst/>
              <a:gdLst/>
              <a:ahLst/>
              <a:cxnLst/>
              <a:rect l="l" t="t" r="r" b="b"/>
              <a:pathLst>
                <a:path w="878204" h="878205">
                  <a:moveTo>
                    <a:pt x="265468" y="860653"/>
                  </a:moveTo>
                  <a:lnTo>
                    <a:pt x="246900" y="812063"/>
                  </a:lnTo>
                  <a:lnTo>
                    <a:pt x="225666" y="780415"/>
                  </a:lnTo>
                  <a:lnTo>
                    <a:pt x="198221" y="746442"/>
                  </a:lnTo>
                  <a:lnTo>
                    <a:pt x="165874" y="711860"/>
                  </a:lnTo>
                  <a:lnTo>
                    <a:pt x="131292" y="679450"/>
                  </a:lnTo>
                  <a:lnTo>
                    <a:pt x="97320" y="652018"/>
                  </a:lnTo>
                  <a:lnTo>
                    <a:pt x="38112" y="617118"/>
                  </a:lnTo>
                  <a:lnTo>
                    <a:pt x="17081" y="612267"/>
                  </a:lnTo>
                  <a:lnTo>
                    <a:pt x="4229" y="616458"/>
                  </a:lnTo>
                  <a:lnTo>
                    <a:pt x="0" y="629272"/>
                  </a:lnTo>
                  <a:lnTo>
                    <a:pt x="4838" y="650265"/>
                  </a:lnTo>
                  <a:lnTo>
                    <a:pt x="39776" y="709485"/>
                  </a:lnTo>
                  <a:lnTo>
                    <a:pt x="67221" y="743458"/>
                  </a:lnTo>
                  <a:lnTo>
                    <a:pt x="99580" y="778027"/>
                  </a:lnTo>
                  <a:lnTo>
                    <a:pt x="134213" y="810463"/>
                  </a:lnTo>
                  <a:lnTo>
                    <a:pt x="168236" y="837946"/>
                  </a:lnTo>
                  <a:lnTo>
                    <a:pt x="199885" y="859180"/>
                  </a:lnTo>
                  <a:lnTo>
                    <a:pt x="248462" y="877735"/>
                  </a:lnTo>
                  <a:lnTo>
                    <a:pt x="261277" y="873506"/>
                  </a:lnTo>
                  <a:lnTo>
                    <a:pt x="265468" y="860653"/>
                  </a:lnTo>
                  <a:close/>
                </a:path>
                <a:path w="878204" h="878205">
                  <a:moveTo>
                    <a:pt x="467652" y="658469"/>
                  </a:moveTo>
                  <a:lnTo>
                    <a:pt x="449097" y="609879"/>
                  </a:lnTo>
                  <a:lnTo>
                    <a:pt x="400469" y="544258"/>
                  </a:lnTo>
                  <a:lnTo>
                    <a:pt x="368058" y="509676"/>
                  </a:lnTo>
                  <a:lnTo>
                    <a:pt x="333476" y="477266"/>
                  </a:lnTo>
                  <a:lnTo>
                    <a:pt x="299504" y="449834"/>
                  </a:lnTo>
                  <a:lnTo>
                    <a:pt x="240296" y="414934"/>
                  </a:lnTo>
                  <a:lnTo>
                    <a:pt x="219265" y="410083"/>
                  </a:lnTo>
                  <a:lnTo>
                    <a:pt x="206413" y="414274"/>
                  </a:lnTo>
                  <a:lnTo>
                    <a:pt x="202184" y="427088"/>
                  </a:lnTo>
                  <a:lnTo>
                    <a:pt x="207022" y="448081"/>
                  </a:lnTo>
                  <a:lnTo>
                    <a:pt x="242023" y="507301"/>
                  </a:lnTo>
                  <a:lnTo>
                    <a:pt x="269468" y="541274"/>
                  </a:lnTo>
                  <a:lnTo>
                    <a:pt x="301891" y="575843"/>
                  </a:lnTo>
                  <a:lnTo>
                    <a:pt x="336461" y="608266"/>
                  </a:lnTo>
                  <a:lnTo>
                    <a:pt x="370433" y="635711"/>
                  </a:lnTo>
                  <a:lnTo>
                    <a:pt x="402082" y="656945"/>
                  </a:lnTo>
                  <a:lnTo>
                    <a:pt x="450646" y="675551"/>
                  </a:lnTo>
                  <a:lnTo>
                    <a:pt x="463461" y="671322"/>
                  </a:lnTo>
                  <a:lnTo>
                    <a:pt x="467652" y="658469"/>
                  </a:lnTo>
                  <a:close/>
                </a:path>
                <a:path w="878204" h="878205">
                  <a:moveTo>
                    <a:pt x="675538" y="450570"/>
                  </a:moveTo>
                  <a:lnTo>
                    <a:pt x="656983" y="401993"/>
                  </a:lnTo>
                  <a:lnTo>
                    <a:pt x="608304" y="336410"/>
                  </a:lnTo>
                  <a:lnTo>
                    <a:pt x="575957" y="301777"/>
                  </a:lnTo>
                  <a:lnTo>
                    <a:pt x="541324" y="269430"/>
                  </a:lnTo>
                  <a:lnTo>
                    <a:pt x="507352" y="241985"/>
                  </a:lnTo>
                  <a:lnTo>
                    <a:pt x="448195" y="207035"/>
                  </a:lnTo>
                  <a:lnTo>
                    <a:pt x="427164" y="202184"/>
                  </a:lnTo>
                  <a:lnTo>
                    <a:pt x="414312" y="206375"/>
                  </a:lnTo>
                  <a:lnTo>
                    <a:pt x="410083" y="219189"/>
                  </a:lnTo>
                  <a:lnTo>
                    <a:pt x="414921" y="240182"/>
                  </a:lnTo>
                  <a:lnTo>
                    <a:pt x="449859" y="299415"/>
                  </a:lnTo>
                  <a:lnTo>
                    <a:pt x="477304" y="333438"/>
                  </a:lnTo>
                  <a:lnTo>
                    <a:pt x="509663" y="368071"/>
                  </a:lnTo>
                  <a:lnTo>
                    <a:pt x="544296" y="400431"/>
                  </a:lnTo>
                  <a:lnTo>
                    <a:pt x="578319" y="427875"/>
                  </a:lnTo>
                  <a:lnTo>
                    <a:pt x="609968" y="449110"/>
                  </a:lnTo>
                  <a:lnTo>
                    <a:pt x="658495" y="467652"/>
                  </a:lnTo>
                  <a:lnTo>
                    <a:pt x="671309" y="463423"/>
                  </a:lnTo>
                  <a:lnTo>
                    <a:pt x="675538" y="450570"/>
                  </a:lnTo>
                  <a:close/>
                </a:path>
                <a:path w="878204" h="878205">
                  <a:moveTo>
                    <a:pt x="877735" y="248386"/>
                  </a:moveTo>
                  <a:lnTo>
                    <a:pt x="859167" y="199796"/>
                  </a:lnTo>
                  <a:lnTo>
                    <a:pt x="837933" y="168148"/>
                  </a:lnTo>
                  <a:lnTo>
                    <a:pt x="810488" y="134175"/>
                  </a:lnTo>
                  <a:lnTo>
                    <a:pt x="778141" y="99593"/>
                  </a:lnTo>
                  <a:lnTo>
                    <a:pt x="743559" y="67183"/>
                  </a:lnTo>
                  <a:lnTo>
                    <a:pt x="709587" y="39751"/>
                  </a:lnTo>
                  <a:lnTo>
                    <a:pt x="650379" y="4851"/>
                  </a:lnTo>
                  <a:lnTo>
                    <a:pt x="629348" y="0"/>
                  </a:lnTo>
                  <a:lnTo>
                    <a:pt x="616496" y="4191"/>
                  </a:lnTo>
                  <a:lnTo>
                    <a:pt x="612267" y="17005"/>
                  </a:lnTo>
                  <a:lnTo>
                    <a:pt x="617105" y="37998"/>
                  </a:lnTo>
                  <a:lnTo>
                    <a:pt x="652043" y="97218"/>
                  </a:lnTo>
                  <a:lnTo>
                    <a:pt x="679488" y="131191"/>
                  </a:lnTo>
                  <a:lnTo>
                    <a:pt x="711847" y="165760"/>
                  </a:lnTo>
                  <a:lnTo>
                    <a:pt x="746480" y="198196"/>
                  </a:lnTo>
                  <a:lnTo>
                    <a:pt x="780503" y="225679"/>
                  </a:lnTo>
                  <a:lnTo>
                    <a:pt x="812152" y="246926"/>
                  </a:lnTo>
                  <a:lnTo>
                    <a:pt x="860729" y="265468"/>
                  </a:lnTo>
                  <a:lnTo>
                    <a:pt x="873544" y="261239"/>
                  </a:lnTo>
                  <a:lnTo>
                    <a:pt x="877735" y="248386"/>
                  </a:lnTo>
                  <a:close/>
                </a:path>
              </a:pathLst>
            </a:custGeom>
            <a:solidFill>
              <a:srgbClr val="FF91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395473" y="111379"/>
            <a:ext cx="4563745" cy="2123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1270" algn="ctr">
              <a:lnSpc>
                <a:spcPts val="5540"/>
              </a:lnSpc>
              <a:spcBef>
                <a:spcPts val="95"/>
              </a:spcBef>
            </a:pPr>
            <a:r>
              <a:rPr sz="4500" b="1" i="1" dirty="0">
                <a:latin typeface="Arial"/>
                <a:cs typeface="Arial"/>
              </a:rPr>
              <a:t>CRITERIOS</a:t>
            </a:r>
            <a:r>
              <a:rPr sz="4500" b="1" i="1" spc="65" dirty="0">
                <a:latin typeface="Arial"/>
                <a:cs typeface="Arial"/>
              </a:rPr>
              <a:t> </a:t>
            </a:r>
            <a:r>
              <a:rPr sz="4500" b="1" i="1" spc="-25" dirty="0">
                <a:latin typeface="Arial"/>
                <a:cs typeface="Arial"/>
              </a:rPr>
              <a:t>DE </a:t>
            </a:r>
            <a:r>
              <a:rPr sz="4500" b="1" i="1" spc="-10" dirty="0">
                <a:latin typeface="Arial"/>
                <a:cs typeface="Arial"/>
              </a:rPr>
              <a:t>PARTICIPACIÓN SOCIAL.</a:t>
            </a:r>
            <a:endParaRPr sz="45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0537" y="2352547"/>
            <a:ext cx="8788400" cy="306827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sz="2400" b="1" i="1" dirty="0">
                <a:solidFill>
                  <a:srgbClr val="5FE2DC"/>
                </a:solidFill>
                <a:latin typeface="Arial"/>
                <a:cs typeface="Arial"/>
              </a:rPr>
              <a:t>Donde</a:t>
            </a:r>
            <a:r>
              <a:rPr sz="2400" b="1" i="1" spc="-16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-170" dirty="0">
                <a:solidFill>
                  <a:srgbClr val="5FE2DC"/>
                </a:solidFill>
                <a:latin typeface="Arial"/>
                <a:cs typeface="Arial"/>
              </a:rPr>
              <a:t>se</a:t>
            </a:r>
            <a:r>
              <a:rPr sz="2400" b="1" i="1" spc="-12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100" dirty="0">
                <a:solidFill>
                  <a:srgbClr val="5FE2DC"/>
                </a:solidFill>
                <a:latin typeface="Arial"/>
                <a:cs typeface="Arial"/>
              </a:rPr>
              <a:t>tenga</a:t>
            </a:r>
            <a:r>
              <a:rPr sz="2400" b="1" i="1" spc="-15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5FE2DC"/>
                </a:solidFill>
                <a:latin typeface="Arial"/>
                <a:cs typeface="Arial"/>
              </a:rPr>
              <a:t>que</a:t>
            </a:r>
            <a:r>
              <a:rPr sz="2400" b="1" i="1" spc="-15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70" dirty="0">
                <a:solidFill>
                  <a:srgbClr val="5FE2DC"/>
                </a:solidFill>
                <a:latin typeface="Arial"/>
                <a:cs typeface="Arial"/>
              </a:rPr>
              <a:t>alzar</a:t>
            </a:r>
            <a:r>
              <a:rPr sz="2400" b="1" i="1" spc="-15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95" dirty="0">
                <a:solidFill>
                  <a:srgbClr val="5FE2DC"/>
                </a:solidFill>
                <a:latin typeface="Arial"/>
                <a:cs typeface="Arial"/>
              </a:rPr>
              <a:t>la</a:t>
            </a:r>
            <a:r>
              <a:rPr sz="2400" b="1" i="1" spc="-12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-10" dirty="0">
                <a:solidFill>
                  <a:srgbClr val="5FE2DC"/>
                </a:solidFill>
                <a:latin typeface="Arial"/>
                <a:cs typeface="Arial"/>
              </a:rPr>
              <a:t>voz</a:t>
            </a:r>
            <a:r>
              <a:rPr sz="2400" b="1" i="1" spc="-14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85" dirty="0">
                <a:solidFill>
                  <a:srgbClr val="5FE2DC"/>
                </a:solidFill>
                <a:latin typeface="Arial"/>
                <a:cs typeface="Arial"/>
              </a:rPr>
              <a:t>por</a:t>
            </a:r>
            <a:r>
              <a:rPr sz="2400" b="1" i="1" spc="-14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-30" dirty="0">
                <a:solidFill>
                  <a:srgbClr val="5FE2DC"/>
                </a:solidFill>
                <a:latin typeface="Arial"/>
                <a:cs typeface="Arial"/>
              </a:rPr>
              <a:t>situaciones</a:t>
            </a:r>
            <a:r>
              <a:rPr sz="2400" b="1" i="1" spc="-14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5FE2DC"/>
                </a:solidFill>
                <a:latin typeface="Arial"/>
                <a:cs typeface="Arial"/>
              </a:rPr>
              <a:t>de</a:t>
            </a:r>
            <a:r>
              <a:rPr sz="2400" b="1" i="1" spc="-13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-10" dirty="0" err="1" smtClean="0">
                <a:solidFill>
                  <a:srgbClr val="5FE2DC"/>
                </a:solidFill>
                <a:latin typeface="Arial"/>
                <a:cs typeface="Arial"/>
              </a:rPr>
              <a:t>injusticia</a:t>
            </a:r>
            <a:r>
              <a:rPr lang="es-ES" sz="2400" b="1" i="1" spc="-10" dirty="0" smtClean="0">
                <a:solidFill>
                  <a:srgbClr val="5FE2DC"/>
                </a:solidFill>
                <a:latin typeface="Arial"/>
                <a:cs typeface="Arial"/>
              </a:rPr>
              <a:t> (Concejalías, Ayuntamiento, Comunidad Autónoma…)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400" dirty="0">
              <a:latin typeface="Arial"/>
              <a:cs typeface="Arial"/>
            </a:endParaRPr>
          </a:p>
          <a:p>
            <a:pPr marL="117475" marR="112395" algn="ctr">
              <a:lnSpc>
                <a:spcPct val="105000"/>
              </a:lnSpc>
            </a:pPr>
            <a:r>
              <a:rPr sz="2400" b="1" i="1" dirty="0">
                <a:solidFill>
                  <a:srgbClr val="5FE2DC"/>
                </a:solidFill>
                <a:latin typeface="Arial"/>
                <a:cs typeface="Arial"/>
              </a:rPr>
              <a:t>Donde</a:t>
            </a:r>
            <a:r>
              <a:rPr sz="2400" b="1" i="1" spc="-13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-170" dirty="0">
                <a:solidFill>
                  <a:srgbClr val="5FE2DC"/>
                </a:solidFill>
                <a:latin typeface="Arial"/>
                <a:cs typeface="Arial"/>
              </a:rPr>
              <a:t>se</a:t>
            </a:r>
            <a:r>
              <a:rPr sz="2400" b="1" i="1" spc="-10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100" dirty="0">
                <a:solidFill>
                  <a:srgbClr val="5FE2DC"/>
                </a:solidFill>
                <a:latin typeface="Arial"/>
                <a:cs typeface="Arial"/>
              </a:rPr>
              <a:t>trabaje</a:t>
            </a:r>
            <a:r>
              <a:rPr sz="2400" b="1" i="1" spc="-14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spc="-185" dirty="0">
                <a:solidFill>
                  <a:srgbClr val="5FE2DC"/>
                </a:solidFill>
                <a:latin typeface="Arial Black"/>
                <a:cs typeface="Arial Black"/>
              </a:rPr>
              <a:t>sensibilización</a:t>
            </a:r>
            <a:r>
              <a:rPr sz="2400" spc="-280" dirty="0">
                <a:solidFill>
                  <a:srgbClr val="5FE2DC"/>
                </a:solidFill>
                <a:latin typeface="Arial Black"/>
                <a:cs typeface="Arial Black"/>
              </a:rPr>
              <a:t> </a:t>
            </a:r>
            <a:r>
              <a:rPr sz="2400" b="1" i="1" spc="70" dirty="0">
                <a:solidFill>
                  <a:srgbClr val="5FE2DC"/>
                </a:solidFill>
                <a:latin typeface="Arial"/>
                <a:cs typeface="Arial"/>
              </a:rPr>
              <a:t>o</a:t>
            </a:r>
            <a:r>
              <a:rPr sz="2400" b="1" i="1" spc="-9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rgbClr val="5FE2DC"/>
                </a:solidFill>
                <a:latin typeface="Arial Black"/>
                <a:cs typeface="Arial Black"/>
              </a:rPr>
              <a:t>información</a:t>
            </a:r>
            <a:r>
              <a:rPr sz="2400" spc="-275" dirty="0">
                <a:solidFill>
                  <a:srgbClr val="5FE2DC"/>
                </a:solidFill>
                <a:latin typeface="Arial Black"/>
                <a:cs typeface="Arial Black"/>
              </a:rPr>
              <a:t> </a:t>
            </a:r>
            <a:r>
              <a:rPr sz="2400" b="1" i="1" dirty="0">
                <a:solidFill>
                  <a:srgbClr val="5FE2DC"/>
                </a:solidFill>
                <a:latin typeface="Arial"/>
                <a:cs typeface="Arial"/>
              </a:rPr>
              <a:t>(medios</a:t>
            </a:r>
            <a:r>
              <a:rPr sz="2400" b="1" i="1" spc="-12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-25" dirty="0">
                <a:solidFill>
                  <a:srgbClr val="5FE2DC"/>
                </a:solidFill>
                <a:latin typeface="Arial"/>
                <a:cs typeface="Arial"/>
              </a:rPr>
              <a:t>de </a:t>
            </a:r>
            <a:r>
              <a:rPr sz="2400" spc="-170" dirty="0">
                <a:solidFill>
                  <a:srgbClr val="5FE2DC"/>
                </a:solidFill>
                <a:latin typeface="Arial Black"/>
                <a:cs typeface="Arial Black"/>
              </a:rPr>
              <a:t>comunicación</a:t>
            </a:r>
            <a:r>
              <a:rPr sz="2400" b="1" i="1" spc="-170" dirty="0">
                <a:solidFill>
                  <a:srgbClr val="5FE2DC"/>
                </a:solidFill>
                <a:latin typeface="Arial"/>
                <a:cs typeface="Arial"/>
              </a:rPr>
              <a:t>,</a:t>
            </a:r>
            <a:r>
              <a:rPr sz="2400" b="1" i="1" spc="-11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5FE2DC"/>
                </a:solidFill>
                <a:latin typeface="Arial Black"/>
                <a:cs typeface="Arial Black"/>
              </a:rPr>
              <a:t>físicamente</a:t>
            </a:r>
            <a:r>
              <a:rPr sz="2400" b="1" i="1" spc="-45" dirty="0">
                <a:solidFill>
                  <a:srgbClr val="5FE2DC"/>
                </a:solidFill>
                <a:latin typeface="Arial"/>
                <a:cs typeface="Arial"/>
              </a:rPr>
              <a:t>...)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400" dirty="0">
              <a:latin typeface="Arial"/>
              <a:cs typeface="Arial"/>
            </a:endParaRPr>
          </a:p>
          <a:p>
            <a:pPr marL="419100" marR="412750" algn="ctr">
              <a:lnSpc>
                <a:spcPct val="105000"/>
              </a:lnSpc>
              <a:spcBef>
                <a:spcPts val="5"/>
              </a:spcBef>
            </a:pPr>
            <a:r>
              <a:rPr sz="2400" b="1" i="1" spc="-75" dirty="0">
                <a:solidFill>
                  <a:srgbClr val="5FE2DC"/>
                </a:solidFill>
                <a:latin typeface="Arial"/>
                <a:cs typeface="Arial"/>
              </a:rPr>
              <a:t>En</a:t>
            </a:r>
            <a:r>
              <a:rPr sz="2400" b="1" i="1" spc="-20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80" dirty="0">
                <a:solidFill>
                  <a:srgbClr val="5FE2DC"/>
                </a:solidFill>
                <a:latin typeface="Arial"/>
                <a:cs typeface="Arial"/>
              </a:rPr>
              <a:t>plataformas</a:t>
            </a:r>
            <a:r>
              <a:rPr sz="2400" b="1" i="1" spc="-19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55" dirty="0">
                <a:solidFill>
                  <a:srgbClr val="5FE2DC"/>
                </a:solidFill>
                <a:latin typeface="Arial"/>
                <a:cs typeface="Arial"/>
              </a:rPr>
              <a:t>donde</a:t>
            </a:r>
            <a:r>
              <a:rPr sz="2400" b="1" i="1" spc="-20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-170" dirty="0">
                <a:solidFill>
                  <a:srgbClr val="5FE2DC"/>
                </a:solidFill>
                <a:latin typeface="Arial"/>
                <a:cs typeface="Arial"/>
              </a:rPr>
              <a:t>se</a:t>
            </a:r>
            <a:r>
              <a:rPr sz="2400" b="1" i="1" spc="-17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50" dirty="0">
                <a:solidFill>
                  <a:srgbClr val="5FE2DC"/>
                </a:solidFill>
                <a:latin typeface="Arial"/>
                <a:cs typeface="Arial"/>
              </a:rPr>
              <a:t>pueda</a:t>
            </a:r>
            <a:r>
              <a:rPr sz="2400" b="1" i="1" spc="-19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105" dirty="0">
                <a:solidFill>
                  <a:srgbClr val="5FE2DC"/>
                </a:solidFill>
                <a:latin typeface="Arial"/>
                <a:cs typeface="Arial"/>
              </a:rPr>
              <a:t>dar</a:t>
            </a:r>
            <a:r>
              <a:rPr sz="2400" b="1" i="1" spc="-19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120" dirty="0">
                <a:solidFill>
                  <a:srgbClr val="5FE2DC"/>
                </a:solidFill>
                <a:latin typeface="Arial"/>
                <a:cs typeface="Arial"/>
              </a:rPr>
              <a:t>a</a:t>
            </a:r>
            <a:r>
              <a:rPr sz="2400" b="1" i="1" spc="-17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5FE2DC"/>
                </a:solidFill>
                <a:latin typeface="Arial"/>
                <a:cs typeface="Arial"/>
              </a:rPr>
              <a:t>conocer</a:t>
            </a:r>
            <a:r>
              <a:rPr sz="2400" b="1" i="1" spc="-19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-10" dirty="0">
                <a:solidFill>
                  <a:srgbClr val="5FE2DC"/>
                </a:solidFill>
                <a:latin typeface="Arial"/>
                <a:cs typeface="Arial"/>
              </a:rPr>
              <a:t>nuestro </a:t>
            </a:r>
            <a:r>
              <a:rPr sz="2400" b="1" i="1" spc="110" dirty="0">
                <a:solidFill>
                  <a:srgbClr val="5FE2DC"/>
                </a:solidFill>
                <a:latin typeface="Arial"/>
                <a:cs typeface="Arial"/>
              </a:rPr>
              <a:t>trabajo</a:t>
            </a:r>
            <a:r>
              <a:rPr sz="2400" b="1" i="1" spc="-17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-20" dirty="0">
                <a:solidFill>
                  <a:srgbClr val="5FE2DC"/>
                </a:solidFill>
                <a:latin typeface="Arial"/>
                <a:cs typeface="Arial"/>
              </a:rPr>
              <a:t>y</a:t>
            </a:r>
            <a:r>
              <a:rPr sz="2400" b="1" i="1" spc="-13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5FE2DC"/>
                </a:solidFill>
                <a:latin typeface="Arial"/>
                <a:cs typeface="Arial"/>
              </a:rPr>
              <a:t>reconocer</a:t>
            </a:r>
            <a:r>
              <a:rPr sz="2400" b="1" i="1" spc="-16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95" dirty="0">
                <a:solidFill>
                  <a:srgbClr val="5FE2DC"/>
                </a:solidFill>
                <a:latin typeface="Arial"/>
                <a:cs typeface="Arial"/>
              </a:rPr>
              <a:t>la</a:t>
            </a:r>
            <a:r>
              <a:rPr sz="2400" b="1" i="1" spc="-14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80" dirty="0">
                <a:solidFill>
                  <a:srgbClr val="5FE2DC"/>
                </a:solidFill>
                <a:latin typeface="Arial"/>
                <a:cs typeface="Arial"/>
              </a:rPr>
              <a:t>labor</a:t>
            </a:r>
            <a:r>
              <a:rPr sz="2400" b="1" i="1" spc="-150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5FE2DC"/>
                </a:solidFill>
                <a:latin typeface="Arial"/>
                <a:cs typeface="Arial"/>
              </a:rPr>
              <a:t>del</a:t>
            </a:r>
            <a:r>
              <a:rPr sz="2400" b="1" i="1" spc="-135" dirty="0">
                <a:solidFill>
                  <a:srgbClr val="5FE2DC"/>
                </a:solidFill>
                <a:latin typeface="Arial"/>
                <a:cs typeface="Arial"/>
              </a:rPr>
              <a:t> </a:t>
            </a:r>
            <a:r>
              <a:rPr sz="2400" b="1" i="1" spc="55" dirty="0">
                <a:solidFill>
                  <a:srgbClr val="5FE2DC"/>
                </a:solidFill>
                <a:latin typeface="Arial"/>
                <a:cs typeface="Arial"/>
              </a:rPr>
              <a:t>voluntariado.</a:t>
            </a:r>
            <a:endParaRPr sz="2400" dirty="0">
              <a:latin typeface="Arial"/>
              <a:cs typeface="Arial"/>
            </a:endParaRPr>
          </a:p>
        </p:txBody>
      </p:sp>
      <p:pic>
        <p:nvPicPr>
          <p:cNvPr id="17" name="object 1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422647" y="6265164"/>
            <a:ext cx="2282952" cy="7680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133161" y="1752600"/>
            <a:ext cx="7287259" cy="39158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1115" algn="just">
              <a:lnSpc>
                <a:spcPct val="149900"/>
              </a:lnSpc>
              <a:spcBef>
                <a:spcPts val="95"/>
              </a:spcBef>
            </a:pPr>
            <a:r>
              <a:rPr sz="2400" dirty="0" err="1" smtClean="0">
                <a:solidFill>
                  <a:srgbClr val="00C8A2"/>
                </a:solidFill>
                <a:latin typeface="Tahoma"/>
                <a:cs typeface="Tahoma"/>
              </a:rPr>
              <a:t>Supone</a:t>
            </a:r>
            <a:r>
              <a:rPr sz="2400" spc="-25" dirty="0" smtClean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spc="50" dirty="0">
                <a:solidFill>
                  <a:srgbClr val="00C8A2"/>
                </a:solidFill>
                <a:latin typeface="Tahoma"/>
                <a:cs typeface="Tahoma"/>
              </a:rPr>
              <a:t>un</a:t>
            </a:r>
            <a:r>
              <a:rPr sz="2400" spc="-4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spc="55" dirty="0">
                <a:solidFill>
                  <a:srgbClr val="00C8A2"/>
                </a:solidFill>
                <a:latin typeface="Tahoma"/>
                <a:cs typeface="Tahoma"/>
              </a:rPr>
              <a:t>conocimiento,</a:t>
            </a:r>
            <a:r>
              <a:rPr sz="2400" spc="1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spc="70" dirty="0">
                <a:solidFill>
                  <a:srgbClr val="00C8A2"/>
                </a:solidFill>
                <a:latin typeface="Tahoma"/>
                <a:cs typeface="Tahoma"/>
              </a:rPr>
              <a:t>respeto</a:t>
            </a:r>
            <a:r>
              <a:rPr sz="2400" spc="-3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00C8A2"/>
                </a:solidFill>
                <a:latin typeface="Tahoma"/>
                <a:cs typeface="Tahoma"/>
              </a:rPr>
              <a:t>,</a:t>
            </a:r>
            <a:r>
              <a:rPr sz="2400" spc="-5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spc="75" dirty="0">
                <a:solidFill>
                  <a:srgbClr val="00C8A2"/>
                </a:solidFill>
                <a:latin typeface="Tahoma"/>
                <a:cs typeface="Tahoma"/>
              </a:rPr>
              <a:t>aplicación</a:t>
            </a:r>
            <a:r>
              <a:rPr sz="2400" spc="-3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spc="-50" dirty="0">
                <a:solidFill>
                  <a:srgbClr val="00C8A2"/>
                </a:solidFill>
                <a:latin typeface="Tahoma"/>
                <a:cs typeface="Tahoma"/>
              </a:rPr>
              <a:t>y </a:t>
            </a:r>
            <a:r>
              <a:rPr sz="2400" spc="55" dirty="0">
                <a:solidFill>
                  <a:srgbClr val="00C8A2"/>
                </a:solidFill>
                <a:latin typeface="Tahoma"/>
                <a:cs typeface="Tahoma"/>
              </a:rPr>
              <a:t>defensa</a:t>
            </a:r>
            <a:r>
              <a:rPr sz="2400" spc="-6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00C8A2"/>
                </a:solidFill>
                <a:latin typeface="Tahoma"/>
                <a:cs typeface="Tahoma"/>
              </a:rPr>
              <a:t>de</a:t>
            </a:r>
            <a:r>
              <a:rPr sz="2400" spc="-7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spc="55" dirty="0">
                <a:solidFill>
                  <a:srgbClr val="00C8A2"/>
                </a:solidFill>
                <a:latin typeface="Tahoma"/>
                <a:cs typeface="Tahoma"/>
              </a:rPr>
              <a:t>los</a:t>
            </a:r>
            <a:r>
              <a:rPr sz="2400" spc="-3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spc="55" dirty="0">
                <a:solidFill>
                  <a:srgbClr val="00C8A2"/>
                </a:solidFill>
                <a:latin typeface="Tahoma"/>
                <a:cs typeface="Tahoma"/>
              </a:rPr>
              <a:t>derechos</a:t>
            </a:r>
            <a:r>
              <a:rPr sz="2400" spc="-4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00C8A2"/>
                </a:solidFill>
                <a:latin typeface="Tahoma"/>
                <a:cs typeface="Tahoma"/>
              </a:rPr>
              <a:t>de</a:t>
            </a:r>
            <a:r>
              <a:rPr sz="2400" spc="-6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spc="90" dirty="0">
                <a:solidFill>
                  <a:srgbClr val="00C8A2"/>
                </a:solidFill>
                <a:latin typeface="Tahoma"/>
                <a:cs typeface="Tahoma"/>
              </a:rPr>
              <a:t>la</a:t>
            </a:r>
            <a:r>
              <a:rPr sz="2400" spc="-5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spc="85" dirty="0">
                <a:solidFill>
                  <a:srgbClr val="00C8A2"/>
                </a:solidFill>
                <a:latin typeface="Tahoma"/>
                <a:cs typeface="Tahoma"/>
              </a:rPr>
              <a:t>infancia</a:t>
            </a:r>
            <a:r>
              <a:rPr sz="2400" spc="-5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00C8A2"/>
                </a:solidFill>
                <a:latin typeface="Tahoma"/>
                <a:cs typeface="Tahoma"/>
              </a:rPr>
              <a:t>y</a:t>
            </a:r>
            <a:r>
              <a:rPr sz="2400" spc="-6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spc="70" dirty="0">
                <a:solidFill>
                  <a:srgbClr val="00C8A2"/>
                </a:solidFill>
                <a:latin typeface="Tahoma"/>
                <a:cs typeface="Tahoma"/>
              </a:rPr>
              <a:t>la </a:t>
            </a:r>
            <a:r>
              <a:rPr sz="2400" spc="50" dirty="0">
                <a:solidFill>
                  <a:srgbClr val="00C8A2"/>
                </a:solidFill>
                <a:latin typeface="Tahoma"/>
                <a:cs typeface="Tahoma"/>
              </a:rPr>
              <a:t>juventud.</a:t>
            </a:r>
            <a:r>
              <a:rPr sz="2400" spc="-4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endParaRPr lang="es-ES" sz="2400" spc="-45" dirty="0" smtClean="0">
              <a:solidFill>
                <a:srgbClr val="00C8A2"/>
              </a:solidFill>
              <a:latin typeface="Tahoma"/>
              <a:cs typeface="Tahoma"/>
            </a:endParaRPr>
          </a:p>
          <a:p>
            <a:pPr marL="12700" marR="31115" algn="just">
              <a:lnSpc>
                <a:spcPct val="149900"/>
              </a:lnSpc>
              <a:spcBef>
                <a:spcPts val="95"/>
              </a:spcBef>
            </a:pPr>
            <a:r>
              <a:rPr sz="2400" spc="50" dirty="0" err="1" smtClean="0">
                <a:solidFill>
                  <a:srgbClr val="00C8A2"/>
                </a:solidFill>
                <a:latin typeface="Tahoma"/>
                <a:cs typeface="Tahoma"/>
              </a:rPr>
              <a:t>Convención</a:t>
            </a:r>
            <a:r>
              <a:rPr sz="2400" spc="5" dirty="0" smtClean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spc="55" dirty="0">
                <a:solidFill>
                  <a:srgbClr val="00C8A2"/>
                </a:solidFill>
                <a:latin typeface="Tahoma"/>
                <a:cs typeface="Tahoma"/>
              </a:rPr>
              <a:t>Derechos</a:t>
            </a:r>
            <a:r>
              <a:rPr sz="2400" spc="-4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00C8A2"/>
                </a:solidFill>
                <a:latin typeface="Tahoma"/>
                <a:cs typeface="Tahoma"/>
              </a:rPr>
              <a:t>de</a:t>
            </a:r>
            <a:r>
              <a:rPr sz="2400" spc="-7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spc="90" dirty="0">
                <a:solidFill>
                  <a:srgbClr val="00C8A2"/>
                </a:solidFill>
                <a:latin typeface="Tahoma"/>
                <a:cs typeface="Tahoma"/>
              </a:rPr>
              <a:t>la</a:t>
            </a:r>
            <a:r>
              <a:rPr sz="2400" spc="-5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spc="95" dirty="0">
                <a:solidFill>
                  <a:srgbClr val="00C8A2"/>
                </a:solidFill>
                <a:latin typeface="Tahoma"/>
                <a:cs typeface="Tahoma"/>
              </a:rPr>
              <a:t>Infancia- </a:t>
            </a:r>
            <a:r>
              <a:rPr sz="2400" spc="70" dirty="0" err="1">
                <a:solidFill>
                  <a:srgbClr val="00C8A2"/>
                </a:solidFill>
                <a:latin typeface="Tahoma"/>
                <a:cs typeface="Tahoma"/>
              </a:rPr>
              <a:t>Naciones</a:t>
            </a:r>
            <a:r>
              <a:rPr sz="2400" spc="-8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spc="85" dirty="0" smtClean="0">
                <a:solidFill>
                  <a:srgbClr val="00C8A2"/>
                </a:solidFill>
                <a:latin typeface="Tahoma"/>
                <a:cs typeface="Tahoma"/>
              </a:rPr>
              <a:t>Unidas-</a:t>
            </a:r>
            <a:r>
              <a:rPr sz="2400" spc="70" dirty="0" smtClean="0">
                <a:solidFill>
                  <a:srgbClr val="00C8A2"/>
                </a:solidFill>
                <a:latin typeface="Tahoma"/>
                <a:cs typeface="Tahoma"/>
              </a:rPr>
              <a:t>1989</a:t>
            </a:r>
            <a:endParaRPr lang="es-ES" sz="2400" spc="70" dirty="0" smtClean="0">
              <a:solidFill>
                <a:srgbClr val="00C8A2"/>
              </a:solidFill>
              <a:latin typeface="Tahoma"/>
              <a:cs typeface="Tahoma"/>
            </a:endParaRPr>
          </a:p>
          <a:p>
            <a:pPr marL="12700" marR="31115" algn="just">
              <a:lnSpc>
                <a:spcPct val="149900"/>
              </a:lnSpc>
              <a:spcBef>
                <a:spcPts val="95"/>
              </a:spcBef>
            </a:pPr>
            <a:r>
              <a:rPr sz="2400" spc="110" dirty="0" smtClean="0">
                <a:solidFill>
                  <a:srgbClr val="00C8A2"/>
                </a:solidFill>
                <a:latin typeface="Tahoma"/>
                <a:cs typeface="Tahoma"/>
              </a:rPr>
              <a:t>LOPIVI</a:t>
            </a:r>
            <a:r>
              <a:rPr sz="2400" spc="-80" dirty="0" smtClean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00C8A2"/>
                </a:solidFill>
                <a:latin typeface="Tahoma"/>
                <a:cs typeface="Tahoma"/>
              </a:rPr>
              <a:t>–</a:t>
            </a:r>
            <a:r>
              <a:rPr sz="2400" spc="-9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400" spc="60" dirty="0" smtClean="0">
                <a:solidFill>
                  <a:srgbClr val="00C8A2"/>
                </a:solidFill>
                <a:latin typeface="Tahoma"/>
                <a:cs typeface="Tahoma"/>
              </a:rPr>
              <a:t>2021</a:t>
            </a:r>
            <a:endParaRPr lang="es-ES" sz="2400" spc="60" dirty="0">
              <a:solidFill>
                <a:srgbClr val="00C8A2"/>
              </a:solidFill>
              <a:latin typeface="Tahoma"/>
              <a:cs typeface="Tahoma"/>
            </a:endParaRPr>
          </a:p>
          <a:p>
            <a:pPr marL="12700" marR="31115" algn="just">
              <a:lnSpc>
                <a:spcPct val="149900"/>
              </a:lnSpc>
              <a:spcBef>
                <a:spcPts val="95"/>
              </a:spcBef>
            </a:pPr>
            <a:r>
              <a:rPr lang="es-ES" sz="2400" spc="60" dirty="0" smtClean="0">
                <a:solidFill>
                  <a:srgbClr val="00C8A2"/>
                </a:solidFill>
                <a:latin typeface="Tahoma"/>
                <a:cs typeface="Tahoma"/>
              </a:rPr>
              <a:t>Política de Protección y Buen trato CAJE</a:t>
            </a:r>
            <a:endParaRPr sz="2400" dirty="0">
              <a:solidFill>
                <a:srgbClr val="00C8A2"/>
              </a:solidFill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81891" y="35178"/>
            <a:ext cx="94805" cy="9423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81891" y="329311"/>
            <a:ext cx="94805" cy="9423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81891" y="615823"/>
            <a:ext cx="94805" cy="9270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059291" y="35178"/>
            <a:ext cx="96266" cy="9423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060815" y="328549"/>
            <a:ext cx="93217" cy="9421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059418" y="615076"/>
            <a:ext cx="94487" cy="94202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30531" y="35178"/>
            <a:ext cx="94805" cy="94234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332023" y="329311"/>
            <a:ext cx="93345" cy="94234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332023" y="615823"/>
            <a:ext cx="93345" cy="92709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09423" y="35178"/>
            <a:ext cx="94805" cy="94234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09423" y="329311"/>
            <a:ext cx="94805" cy="94234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09423" y="615823"/>
            <a:ext cx="94805" cy="92709"/>
          </a:xfrm>
          <a:prstGeom prst="rect">
            <a:avLst/>
          </a:prstGeom>
        </p:spPr>
      </p:pic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990427" y="434529"/>
            <a:ext cx="3568700" cy="4552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dirty="0">
                <a:solidFill>
                  <a:srgbClr val="00FFCC"/>
                </a:solidFill>
                <a:latin typeface="Arial"/>
                <a:cs typeface="Arial"/>
              </a:rPr>
              <a:t>Ser</a:t>
            </a:r>
            <a:r>
              <a:rPr sz="2800" spc="-15" dirty="0">
                <a:solidFill>
                  <a:srgbClr val="00FFC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FFCC"/>
                </a:solidFill>
                <a:latin typeface="Arial"/>
                <a:cs typeface="Arial"/>
              </a:rPr>
              <a:t>educadorx</a:t>
            </a:r>
            <a:r>
              <a:rPr sz="2800" spc="-15" dirty="0">
                <a:solidFill>
                  <a:srgbClr val="00FFCC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00FFCC"/>
                </a:solidFill>
                <a:latin typeface="Arial"/>
                <a:cs typeface="Arial"/>
              </a:rPr>
              <a:t>CAJE</a:t>
            </a:r>
            <a:endParaRPr sz="2800" dirty="0">
              <a:solidFill>
                <a:srgbClr val="00FFCC"/>
              </a:solidFill>
              <a:latin typeface="Arial"/>
              <a:cs typeface="Arial"/>
            </a:endParaRPr>
          </a:p>
        </p:txBody>
      </p:sp>
      <p:pic>
        <p:nvPicPr>
          <p:cNvPr id="32" name="object 3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28600" y="2590800"/>
            <a:ext cx="1528571" cy="230390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8976" y="82593"/>
            <a:ext cx="9624624" cy="7527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10"/>
              </a:spcBef>
            </a:pPr>
            <a:r>
              <a:rPr sz="2400" b="1" dirty="0" smtClean="0">
                <a:solidFill>
                  <a:srgbClr val="00C8A2"/>
                </a:solidFill>
              </a:rPr>
              <a:t>El</a:t>
            </a:r>
            <a:r>
              <a:rPr sz="2400" b="1" spc="-20" dirty="0" smtClean="0">
                <a:solidFill>
                  <a:srgbClr val="00C8A2"/>
                </a:solidFill>
              </a:rPr>
              <a:t> </a:t>
            </a:r>
            <a:r>
              <a:rPr sz="2400" b="1" dirty="0">
                <a:solidFill>
                  <a:srgbClr val="00C8A2"/>
                </a:solidFill>
              </a:rPr>
              <a:t>equipo</a:t>
            </a:r>
            <a:r>
              <a:rPr sz="2400" b="1" spc="-15" dirty="0">
                <a:solidFill>
                  <a:srgbClr val="00C8A2"/>
                </a:solidFill>
              </a:rPr>
              <a:t> </a:t>
            </a:r>
            <a:r>
              <a:rPr sz="2400" b="1" dirty="0">
                <a:solidFill>
                  <a:srgbClr val="00C8A2"/>
                </a:solidFill>
              </a:rPr>
              <a:t>educativo</a:t>
            </a:r>
            <a:r>
              <a:rPr sz="2400" b="1" spc="-30" dirty="0">
                <a:solidFill>
                  <a:srgbClr val="00C8A2"/>
                </a:solidFill>
              </a:rPr>
              <a:t> </a:t>
            </a:r>
            <a:r>
              <a:rPr sz="2400" b="1" dirty="0">
                <a:solidFill>
                  <a:srgbClr val="00C8A2"/>
                </a:solidFill>
              </a:rPr>
              <a:t>parte</a:t>
            </a:r>
            <a:r>
              <a:rPr sz="2400" b="1" spc="-10" dirty="0">
                <a:solidFill>
                  <a:srgbClr val="00C8A2"/>
                </a:solidFill>
              </a:rPr>
              <a:t> </a:t>
            </a:r>
            <a:r>
              <a:rPr sz="2400" b="1" dirty="0">
                <a:solidFill>
                  <a:srgbClr val="00C8A2"/>
                </a:solidFill>
              </a:rPr>
              <a:t>de</a:t>
            </a:r>
            <a:r>
              <a:rPr sz="2400" b="1" spc="-5" dirty="0">
                <a:solidFill>
                  <a:srgbClr val="00C8A2"/>
                </a:solidFill>
              </a:rPr>
              <a:t> </a:t>
            </a:r>
            <a:r>
              <a:rPr sz="2400" b="1" dirty="0">
                <a:solidFill>
                  <a:srgbClr val="00C8A2"/>
                </a:solidFill>
              </a:rPr>
              <a:t>un</a:t>
            </a:r>
            <a:r>
              <a:rPr sz="2400" b="1" spc="-10" dirty="0">
                <a:solidFill>
                  <a:srgbClr val="00C8A2"/>
                </a:solidFill>
              </a:rPr>
              <a:t> </a:t>
            </a:r>
            <a:r>
              <a:rPr sz="2400" b="1" dirty="0">
                <a:solidFill>
                  <a:srgbClr val="00C8A2"/>
                </a:solidFill>
              </a:rPr>
              <a:t>modelo</a:t>
            </a:r>
            <a:r>
              <a:rPr sz="2400" b="1" spc="-5" dirty="0">
                <a:solidFill>
                  <a:srgbClr val="00C8A2"/>
                </a:solidFill>
              </a:rPr>
              <a:t> </a:t>
            </a:r>
            <a:r>
              <a:rPr sz="2400" b="1" dirty="0">
                <a:solidFill>
                  <a:srgbClr val="00C8A2"/>
                </a:solidFill>
              </a:rPr>
              <a:t>“de</a:t>
            </a:r>
            <a:r>
              <a:rPr sz="2400" b="1" spc="-10" dirty="0">
                <a:solidFill>
                  <a:srgbClr val="00C8A2"/>
                </a:solidFill>
              </a:rPr>
              <a:t> </a:t>
            </a:r>
            <a:r>
              <a:rPr sz="2400" b="1" dirty="0">
                <a:solidFill>
                  <a:srgbClr val="00C8A2"/>
                </a:solidFill>
              </a:rPr>
              <a:t>salud</a:t>
            </a:r>
            <a:r>
              <a:rPr sz="2400" b="1" spc="-15" dirty="0">
                <a:solidFill>
                  <a:srgbClr val="00C8A2"/>
                </a:solidFill>
              </a:rPr>
              <a:t> </a:t>
            </a:r>
            <a:r>
              <a:rPr sz="2400" b="1" dirty="0">
                <a:solidFill>
                  <a:srgbClr val="00C8A2"/>
                </a:solidFill>
              </a:rPr>
              <a:t>social”</a:t>
            </a:r>
            <a:r>
              <a:rPr sz="2400" b="1" spc="-15" dirty="0">
                <a:solidFill>
                  <a:srgbClr val="00C8A2"/>
                </a:solidFill>
              </a:rPr>
              <a:t> </a:t>
            </a:r>
            <a:r>
              <a:rPr sz="2400" b="1" dirty="0">
                <a:solidFill>
                  <a:srgbClr val="00C8A2"/>
                </a:solidFill>
              </a:rPr>
              <a:t>y </a:t>
            </a:r>
            <a:r>
              <a:rPr sz="2400" b="1" spc="-25" dirty="0" smtClean="0">
                <a:solidFill>
                  <a:srgbClr val="00C8A2"/>
                </a:solidFill>
              </a:rPr>
              <a:t>de</a:t>
            </a:r>
            <a:r>
              <a:rPr lang="es-ES" sz="2400" b="1" spc="-25" dirty="0" smtClean="0">
                <a:solidFill>
                  <a:srgbClr val="00C8A2"/>
                </a:solidFill>
              </a:rPr>
              <a:t>  </a:t>
            </a:r>
            <a:r>
              <a:rPr sz="2400" b="1" dirty="0" err="1" smtClean="0">
                <a:solidFill>
                  <a:srgbClr val="00C8A2"/>
                </a:solidFill>
              </a:rPr>
              <a:t>comportamiento</a:t>
            </a:r>
            <a:r>
              <a:rPr sz="2400" b="1" spc="-20" dirty="0" smtClean="0">
                <a:solidFill>
                  <a:srgbClr val="00C8A2"/>
                </a:solidFill>
              </a:rPr>
              <a:t> </a:t>
            </a:r>
            <a:r>
              <a:rPr sz="2400" b="1" dirty="0">
                <a:solidFill>
                  <a:srgbClr val="00C8A2"/>
                </a:solidFill>
              </a:rPr>
              <a:t>cívico</a:t>
            </a:r>
            <a:r>
              <a:rPr sz="2400" b="1" spc="5" dirty="0">
                <a:solidFill>
                  <a:srgbClr val="00C8A2"/>
                </a:solidFill>
              </a:rPr>
              <a:t> </a:t>
            </a:r>
            <a:r>
              <a:rPr sz="2400" b="1" dirty="0">
                <a:solidFill>
                  <a:srgbClr val="00C8A2"/>
                </a:solidFill>
              </a:rPr>
              <a:t>basado</a:t>
            </a:r>
            <a:r>
              <a:rPr sz="2400" b="1" spc="-35" dirty="0">
                <a:solidFill>
                  <a:srgbClr val="00C8A2"/>
                </a:solidFill>
              </a:rPr>
              <a:t> </a:t>
            </a:r>
            <a:r>
              <a:rPr sz="2400" b="1" dirty="0">
                <a:solidFill>
                  <a:srgbClr val="00C8A2"/>
                </a:solidFill>
              </a:rPr>
              <a:t>en</a:t>
            </a:r>
            <a:r>
              <a:rPr sz="2400" b="1" spc="-5" dirty="0">
                <a:solidFill>
                  <a:srgbClr val="00C8A2"/>
                </a:solidFill>
              </a:rPr>
              <a:t> </a:t>
            </a:r>
            <a:r>
              <a:rPr sz="2400" b="1" spc="-25" dirty="0">
                <a:solidFill>
                  <a:srgbClr val="00C8A2"/>
                </a:solidFill>
              </a:rPr>
              <a:t>la</a:t>
            </a:r>
            <a:endParaRPr sz="2400" b="1" dirty="0">
              <a:solidFill>
                <a:srgbClr val="00C8A2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14600" y="6458508"/>
            <a:ext cx="6915403" cy="76559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00" b="1" dirty="0">
                <a:solidFill>
                  <a:srgbClr val="00C8A2"/>
                </a:solidFill>
                <a:latin typeface="Arial MT"/>
                <a:cs typeface="Arial MT"/>
              </a:rPr>
              <a:t>Siendo</a:t>
            </a:r>
            <a:r>
              <a:rPr sz="2400" b="1" spc="-20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400" b="1" dirty="0">
                <a:solidFill>
                  <a:srgbClr val="00C8A2"/>
                </a:solidFill>
                <a:latin typeface="Arial MT"/>
                <a:cs typeface="Arial MT"/>
              </a:rPr>
              <a:t>siempre</a:t>
            </a:r>
            <a:r>
              <a:rPr sz="2400" b="1" spc="-10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400" b="1" dirty="0">
                <a:solidFill>
                  <a:srgbClr val="00C8A2"/>
                </a:solidFill>
                <a:latin typeface="Arial"/>
                <a:cs typeface="Arial"/>
              </a:rPr>
              <a:t>referencia</a:t>
            </a:r>
            <a:r>
              <a:rPr sz="2400" b="1" spc="-2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b="1" dirty="0" err="1">
                <a:solidFill>
                  <a:srgbClr val="00C8A2"/>
                </a:solidFill>
                <a:latin typeface="Arial"/>
                <a:cs typeface="Arial"/>
              </a:rPr>
              <a:t>educativa</a:t>
            </a:r>
            <a:r>
              <a:rPr sz="2400" b="1" spc="-2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400" b="1" spc="-20" dirty="0" smtClean="0">
                <a:solidFill>
                  <a:srgbClr val="00C8A2"/>
                </a:solidFill>
                <a:latin typeface="Arial MT"/>
                <a:cs typeface="Arial MT"/>
              </a:rPr>
              <a:t>ante</a:t>
            </a:r>
            <a:r>
              <a:rPr lang="es-ES" sz="2400" b="1" spc="-20" dirty="0" smtClean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lang="es-ES" sz="2400" b="1" spc="-20" dirty="0" err="1" smtClean="0">
                <a:solidFill>
                  <a:srgbClr val="00C8A2"/>
                </a:solidFill>
                <a:latin typeface="Arial MT"/>
                <a:cs typeface="Arial MT"/>
              </a:rPr>
              <a:t>lxs</a:t>
            </a:r>
            <a:r>
              <a:rPr lang="es-ES" sz="2400" b="1" spc="-20" dirty="0" smtClean="0">
                <a:solidFill>
                  <a:srgbClr val="00C8A2"/>
                </a:solidFill>
                <a:latin typeface="Arial MT"/>
                <a:cs typeface="Arial MT"/>
              </a:rPr>
              <a:t> participantes </a:t>
            </a:r>
            <a:r>
              <a:rPr sz="2400" b="1" dirty="0" err="1" smtClean="0">
                <a:solidFill>
                  <a:srgbClr val="00C8A2"/>
                </a:solidFill>
                <a:latin typeface="Arial MT"/>
                <a:cs typeface="Arial MT"/>
              </a:rPr>
              <a:t>menores</a:t>
            </a:r>
            <a:r>
              <a:rPr sz="2400" b="1" spc="-20" dirty="0" smtClean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400" b="1" dirty="0">
                <a:solidFill>
                  <a:srgbClr val="00C8A2"/>
                </a:solidFill>
                <a:latin typeface="Arial MT"/>
                <a:cs typeface="Arial MT"/>
              </a:rPr>
              <a:t>y</a:t>
            </a:r>
            <a:r>
              <a:rPr sz="2400" b="1" spc="20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400" b="1" dirty="0">
                <a:solidFill>
                  <a:srgbClr val="00C8A2"/>
                </a:solidFill>
                <a:latin typeface="Arial MT"/>
                <a:cs typeface="Arial MT"/>
              </a:rPr>
              <a:t>sus</a:t>
            </a:r>
            <a:r>
              <a:rPr sz="2400" b="1" spc="5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400" b="1" spc="-10" dirty="0">
                <a:solidFill>
                  <a:srgbClr val="00C8A2"/>
                </a:solidFill>
                <a:latin typeface="Arial MT"/>
                <a:cs typeface="Arial MT"/>
              </a:rPr>
              <a:t>familias.</a:t>
            </a:r>
            <a:endParaRPr sz="2400" b="1" dirty="0">
              <a:solidFill>
                <a:srgbClr val="00C8A2"/>
              </a:solidFill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6563867"/>
            <a:ext cx="2214880" cy="746760"/>
            <a:chOff x="0" y="6563867"/>
            <a:chExt cx="2214880" cy="74676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614" y="6591376"/>
              <a:ext cx="93362" cy="9433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614" y="6885508"/>
              <a:ext cx="93362" cy="9281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614" y="7178116"/>
              <a:ext cx="93362" cy="9433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4505" y="6591376"/>
              <a:ext cx="93364" cy="9433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4505" y="6885508"/>
              <a:ext cx="93364" cy="9281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4505" y="7178116"/>
              <a:ext cx="93364" cy="9433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4288" y="6591376"/>
              <a:ext cx="94818" cy="9433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4288" y="6885508"/>
              <a:ext cx="94818" cy="9281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4288" y="7178116"/>
              <a:ext cx="94818" cy="9433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3145" y="6591376"/>
              <a:ext cx="93364" cy="94335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3145" y="6885508"/>
              <a:ext cx="93364" cy="92811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3145" y="7178116"/>
              <a:ext cx="93364" cy="94335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6563867"/>
              <a:ext cx="2214372" cy="746760"/>
            </a:xfrm>
            <a:prstGeom prst="rect">
              <a:avLst/>
            </a:prstGeom>
          </p:spPr>
        </p:pic>
      </p:grpSp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86911" y="1776983"/>
            <a:ext cx="2846832" cy="3619500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3886200" y="1215476"/>
            <a:ext cx="1619250" cy="347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100" b="1" spc="40" dirty="0">
                <a:solidFill>
                  <a:srgbClr val="00C8A2"/>
                </a:solidFill>
                <a:latin typeface="Tahoma"/>
                <a:cs typeface="Tahoma"/>
              </a:rPr>
              <a:t>Solidaridad</a:t>
            </a:r>
            <a:endParaRPr sz="2100" dirty="0">
              <a:solidFill>
                <a:srgbClr val="00C8A2"/>
              </a:solidFill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275068" y="3690873"/>
            <a:ext cx="2021332" cy="347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100" b="1" spc="-10" dirty="0">
                <a:solidFill>
                  <a:srgbClr val="00C8A2"/>
                </a:solidFill>
                <a:latin typeface="Lucida Sans Unicode"/>
                <a:cs typeface="Lucida Sans Unicode"/>
              </a:rPr>
              <a:t>Cooperación</a:t>
            </a:r>
            <a:endParaRPr sz="2100" b="1" dirty="0">
              <a:solidFill>
                <a:srgbClr val="00C8A2"/>
              </a:solidFill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03654" y="4105147"/>
            <a:ext cx="1320546" cy="33727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100" b="1" i="1" spc="-10" dirty="0">
                <a:solidFill>
                  <a:srgbClr val="00C8A2"/>
                </a:solidFill>
                <a:latin typeface="Verdana"/>
                <a:cs typeface="Verdana"/>
              </a:rPr>
              <a:t>Respeto</a:t>
            </a:r>
            <a:endParaRPr sz="2100" b="1" dirty="0">
              <a:solidFill>
                <a:srgbClr val="00C8A2"/>
              </a:solidFill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38606" y="1878838"/>
            <a:ext cx="1206500" cy="347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s-ES" sz="2100" b="1" i="1" spc="-10" dirty="0" smtClean="0">
                <a:solidFill>
                  <a:srgbClr val="00C8A2"/>
                </a:solidFill>
                <a:latin typeface="Verdana"/>
                <a:cs typeface="Verdana"/>
              </a:rPr>
              <a:t>Equidad</a:t>
            </a:r>
            <a:endParaRPr sz="2100" b="1" dirty="0">
              <a:solidFill>
                <a:srgbClr val="00C8A2"/>
              </a:solidFill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58025" y="1893773"/>
            <a:ext cx="2314575" cy="337913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100" b="1" spc="-10" dirty="0">
                <a:solidFill>
                  <a:srgbClr val="00C8A2"/>
                </a:solidFill>
                <a:latin typeface="Arial MT"/>
                <a:cs typeface="Arial MT"/>
              </a:rPr>
              <a:t>Responsabilidad</a:t>
            </a:r>
            <a:endParaRPr sz="2100" b="1" dirty="0">
              <a:solidFill>
                <a:srgbClr val="00C8A2"/>
              </a:solidFill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53541" y="638416"/>
            <a:ext cx="8558530" cy="51916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000"/>
              </a:lnSpc>
              <a:spcBef>
                <a:spcPts val="100"/>
              </a:spcBef>
            </a:pPr>
            <a:r>
              <a:rPr sz="2000" b="1" dirty="0" err="1" smtClean="0">
                <a:solidFill>
                  <a:srgbClr val="00C8A2"/>
                </a:solidFill>
                <a:latin typeface="Verdana"/>
                <a:cs typeface="Verdana"/>
              </a:rPr>
              <a:t>Partimos</a:t>
            </a:r>
            <a:r>
              <a:rPr sz="2000" b="1" spc="-130" dirty="0" smtClean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70" dirty="0">
                <a:solidFill>
                  <a:srgbClr val="00C8A2"/>
                </a:solidFill>
                <a:latin typeface="Verdana"/>
                <a:cs typeface="Verdana"/>
              </a:rPr>
              <a:t>de</a:t>
            </a:r>
            <a:r>
              <a:rPr sz="2000" b="1" spc="-14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85" dirty="0">
                <a:solidFill>
                  <a:srgbClr val="00C8A2"/>
                </a:solidFill>
                <a:latin typeface="Verdana"/>
                <a:cs typeface="Verdana"/>
              </a:rPr>
              <a:t>un</a:t>
            </a:r>
            <a:r>
              <a:rPr sz="2000" b="1" spc="-13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60" dirty="0">
                <a:solidFill>
                  <a:srgbClr val="00C8A2"/>
                </a:solidFill>
                <a:latin typeface="Verdana"/>
                <a:cs typeface="Verdana"/>
              </a:rPr>
              <a:t>modelo</a:t>
            </a:r>
            <a:r>
              <a:rPr sz="2000" b="1" spc="-13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saludable</a:t>
            </a:r>
            <a:r>
              <a:rPr sz="2000" b="1" spc="-16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70" dirty="0">
                <a:solidFill>
                  <a:srgbClr val="00C8A2"/>
                </a:solidFill>
                <a:latin typeface="Verdana"/>
                <a:cs typeface="Verdana"/>
              </a:rPr>
              <a:t>que</a:t>
            </a:r>
            <a:r>
              <a:rPr sz="2000" b="1" spc="-14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incluye</a:t>
            </a:r>
            <a:r>
              <a:rPr sz="2000" b="1" spc="-17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60" dirty="0">
                <a:solidFill>
                  <a:srgbClr val="00C8A2"/>
                </a:solidFill>
                <a:latin typeface="Verdana"/>
                <a:cs typeface="Verdana"/>
              </a:rPr>
              <a:t>un </a:t>
            </a:r>
            <a:r>
              <a:rPr sz="2000" b="1" spc="55" dirty="0">
                <a:solidFill>
                  <a:srgbClr val="00C8A2"/>
                </a:solidFill>
                <a:latin typeface="Verdana"/>
                <a:cs typeface="Verdana"/>
              </a:rPr>
              <a:t>comportamiento</a:t>
            </a:r>
            <a:r>
              <a:rPr sz="2000" b="1" spc="-14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sanitario</a:t>
            </a:r>
            <a:r>
              <a:rPr sz="2000" b="1" spc="-114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95" dirty="0">
                <a:solidFill>
                  <a:srgbClr val="00C8A2"/>
                </a:solidFill>
                <a:latin typeface="Verdana"/>
                <a:cs typeface="Verdana"/>
              </a:rPr>
              <a:t>y</a:t>
            </a:r>
            <a:r>
              <a:rPr sz="2000" b="1" spc="-12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responsable</a:t>
            </a:r>
            <a:r>
              <a:rPr sz="2000" b="1" spc="-13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60" dirty="0">
                <a:solidFill>
                  <a:srgbClr val="00C8A2"/>
                </a:solidFill>
                <a:latin typeface="Verdana"/>
                <a:cs typeface="Verdana"/>
              </a:rPr>
              <a:t>en</a:t>
            </a:r>
            <a:r>
              <a:rPr sz="2000" b="1" spc="-114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el</a:t>
            </a:r>
            <a:r>
              <a:rPr sz="2000" b="1" spc="-14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espacio</a:t>
            </a:r>
            <a:r>
              <a:rPr sz="2000" b="1" spc="-12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95" dirty="0">
                <a:solidFill>
                  <a:srgbClr val="00C8A2"/>
                </a:solidFill>
                <a:latin typeface="Verdana"/>
                <a:cs typeface="Verdana"/>
              </a:rPr>
              <a:t>y</a:t>
            </a:r>
            <a:r>
              <a:rPr sz="2000" b="1" spc="-13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65" dirty="0">
                <a:solidFill>
                  <a:srgbClr val="00C8A2"/>
                </a:solidFill>
                <a:latin typeface="Verdana"/>
                <a:cs typeface="Verdana"/>
              </a:rPr>
              <a:t>tiempo</a:t>
            </a:r>
            <a:r>
              <a:rPr sz="2000" b="1" spc="-13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45" dirty="0">
                <a:solidFill>
                  <a:srgbClr val="00C8A2"/>
                </a:solidFill>
                <a:latin typeface="Verdana"/>
                <a:cs typeface="Verdana"/>
              </a:rPr>
              <a:t>de </a:t>
            </a:r>
            <a:r>
              <a:rPr sz="2000" b="1" spc="-35" dirty="0">
                <a:solidFill>
                  <a:srgbClr val="00C8A2"/>
                </a:solidFill>
                <a:latin typeface="Verdana"/>
                <a:cs typeface="Verdana"/>
              </a:rPr>
              <a:t>las</a:t>
            </a:r>
            <a:r>
              <a:rPr sz="2000" b="1" spc="-12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intervenciones,</a:t>
            </a:r>
            <a:r>
              <a:rPr sz="2000" b="1" spc="-15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recordando</a:t>
            </a:r>
            <a:r>
              <a:rPr sz="2000" b="1" spc="-12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70" dirty="0">
                <a:solidFill>
                  <a:srgbClr val="00C8A2"/>
                </a:solidFill>
                <a:latin typeface="Verdana"/>
                <a:cs typeface="Verdana"/>
              </a:rPr>
              <a:t>que</a:t>
            </a:r>
            <a:r>
              <a:rPr sz="2000" b="1" spc="-15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75" dirty="0">
                <a:solidFill>
                  <a:srgbClr val="00C8A2"/>
                </a:solidFill>
                <a:latin typeface="Verdana"/>
                <a:cs typeface="Verdana"/>
              </a:rPr>
              <a:t>uno</a:t>
            </a:r>
            <a:r>
              <a:rPr sz="2000" b="1" spc="-13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70" dirty="0">
                <a:solidFill>
                  <a:srgbClr val="00C8A2"/>
                </a:solidFill>
                <a:latin typeface="Verdana"/>
                <a:cs typeface="Verdana"/>
              </a:rPr>
              <a:t>de</a:t>
            </a:r>
            <a:r>
              <a:rPr sz="2000" b="1" spc="-12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10" dirty="0">
                <a:solidFill>
                  <a:srgbClr val="00C8A2"/>
                </a:solidFill>
                <a:latin typeface="Verdana"/>
                <a:cs typeface="Verdana"/>
              </a:rPr>
              <a:t>los</a:t>
            </a:r>
            <a:r>
              <a:rPr sz="2000" b="1" spc="-12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10" dirty="0">
                <a:solidFill>
                  <a:srgbClr val="00C8A2"/>
                </a:solidFill>
                <a:latin typeface="Verdana"/>
                <a:cs typeface="Verdana"/>
              </a:rPr>
              <a:t>objetivos</a:t>
            </a:r>
            <a:r>
              <a:rPr sz="2000" b="1" spc="-14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70" dirty="0">
                <a:solidFill>
                  <a:srgbClr val="00C8A2"/>
                </a:solidFill>
                <a:latin typeface="Verdana"/>
                <a:cs typeface="Verdana"/>
              </a:rPr>
              <a:t>de</a:t>
            </a:r>
            <a:r>
              <a:rPr sz="2000" b="1" spc="-13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50" dirty="0">
                <a:solidFill>
                  <a:srgbClr val="00C8A2"/>
                </a:solidFill>
                <a:latin typeface="Verdana"/>
                <a:cs typeface="Verdana"/>
              </a:rPr>
              <a:t>CAJE</a:t>
            </a:r>
            <a:r>
              <a:rPr sz="2000" b="1" spc="50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20" dirty="0">
                <a:solidFill>
                  <a:srgbClr val="00C8A2"/>
                </a:solidFill>
                <a:latin typeface="Verdana"/>
                <a:cs typeface="Verdana"/>
              </a:rPr>
              <a:t>es</a:t>
            </a:r>
            <a:r>
              <a:rPr sz="2000" b="1" spc="-13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25" dirty="0">
                <a:solidFill>
                  <a:srgbClr val="00C8A2"/>
                </a:solidFill>
                <a:latin typeface="Verdana"/>
                <a:cs typeface="Verdana"/>
              </a:rPr>
              <a:t>trabajar</a:t>
            </a:r>
            <a:r>
              <a:rPr sz="2000" b="1" spc="-13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10" dirty="0">
                <a:solidFill>
                  <a:srgbClr val="00C8A2"/>
                </a:solidFill>
                <a:latin typeface="Verdana"/>
                <a:cs typeface="Verdana"/>
              </a:rPr>
              <a:t>la</a:t>
            </a:r>
            <a:r>
              <a:rPr sz="2000" b="1" spc="-114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prevención</a:t>
            </a:r>
            <a:r>
              <a:rPr sz="2000" b="1" spc="-14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95" dirty="0">
                <a:solidFill>
                  <a:srgbClr val="00C8A2"/>
                </a:solidFill>
                <a:latin typeface="Verdana"/>
                <a:cs typeface="Verdana"/>
              </a:rPr>
              <a:t>y</a:t>
            </a:r>
            <a:r>
              <a:rPr sz="2000" b="1" spc="-114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10" dirty="0">
                <a:solidFill>
                  <a:srgbClr val="00C8A2"/>
                </a:solidFill>
                <a:latin typeface="Verdana"/>
                <a:cs typeface="Verdana"/>
              </a:rPr>
              <a:t>la</a:t>
            </a:r>
            <a:r>
              <a:rPr sz="2000" b="1" spc="-14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70" dirty="0">
                <a:solidFill>
                  <a:srgbClr val="00C8A2"/>
                </a:solidFill>
                <a:latin typeface="Verdana"/>
                <a:cs typeface="Verdana"/>
              </a:rPr>
              <a:t>no</a:t>
            </a:r>
            <a:r>
              <a:rPr sz="2000" b="1" spc="-12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10" dirty="0">
                <a:solidFill>
                  <a:srgbClr val="00C8A2"/>
                </a:solidFill>
                <a:latin typeface="Verdana"/>
                <a:cs typeface="Verdana"/>
              </a:rPr>
              <a:t>violencia.</a:t>
            </a:r>
            <a:endParaRPr sz="2000" b="1" dirty="0">
              <a:solidFill>
                <a:srgbClr val="00C8A2"/>
              </a:solidFill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135"/>
              </a:spcBef>
            </a:pPr>
            <a:endParaRPr sz="2000" b="1" dirty="0">
              <a:solidFill>
                <a:srgbClr val="00C8A2"/>
              </a:solidFill>
              <a:latin typeface="Verdana"/>
              <a:cs typeface="Verdana"/>
            </a:endParaRPr>
          </a:p>
          <a:p>
            <a:pPr marL="12700" marR="572135">
              <a:lnSpc>
                <a:spcPct val="149000"/>
              </a:lnSpc>
            </a:pPr>
            <a:r>
              <a:rPr sz="2000" b="1" spc="-155" dirty="0">
                <a:solidFill>
                  <a:srgbClr val="00C8A2"/>
                </a:solidFill>
                <a:latin typeface="Verdana"/>
                <a:cs typeface="Verdana"/>
              </a:rPr>
              <a:t>-</a:t>
            </a:r>
            <a:r>
              <a:rPr sz="2000" b="1" spc="-17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El</a:t>
            </a:r>
            <a:r>
              <a:rPr sz="2000" b="1" spc="-16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55" dirty="0">
                <a:solidFill>
                  <a:srgbClr val="00C8A2"/>
                </a:solidFill>
                <a:latin typeface="Verdana"/>
                <a:cs typeface="Verdana"/>
              </a:rPr>
              <a:t>equipo</a:t>
            </a:r>
            <a:r>
              <a:rPr sz="2000" b="1" spc="-16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70" dirty="0">
                <a:solidFill>
                  <a:srgbClr val="00C8A2"/>
                </a:solidFill>
                <a:latin typeface="Verdana"/>
                <a:cs typeface="Verdana"/>
              </a:rPr>
              <a:t>CAJE</a:t>
            </a:r>
            <a:r>
              <a:rPr sz="2000" b="1" spc="-16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respeta</a:t>
            </a:r>
            <a:r>
              <a:rPr sz="2000" b="1" spc="-15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10" dirty="0">
                <a:solidFill>
                  <a:srgbClr val="00C8A2"/>
                </a:solidFill>
                <a:latin typeface="Verdana"/>
                <a:cs typeface="Verdana"/>
              </a:rPr>
              <a:t>el</a:t>
            </a:r>
            <a:r>
              <a:rPr sz="2000" b="1" spc="-15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10" dirty="0">
                <a:solidFill>
                  <a:srgbClr val="00C8A2"/>
                </a:solidFill>
                <a:latin typeface="Verdana"/>
                <a:cs typeface="Verdana"/>
              </a:rPr>
              <a:t>estilo</a:t>
            </a:r>
            <a:r>
              <a:rPr sz="2000" b="1" spc="-17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70" dirty="0">
                <a:solidFill>
                  <a:srgbClr val="00C8A2"/>
                </a:solidFill>
                <a:latin typeface="Verdana"/>
                <a:cs typeface="Verdana"/>
              </a:rPr>
              <a:t>de</a:t>
            </a:r>
            <a:r>
              <a:rPr sz="2000" b="1" spc="-15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10" dirty="0">
                <a:solidFill>
                  <a:srgbClr val="00C8A2"/>
                </a:solidFill>
                <a:latin typeface="Verdana"/>
                <a:cs typeface="Verdana"/>
              </a:rPr>
              <a:t>vida</a:t>
            </a:r>
            <a:r>
              <a:rPr sz="2000" b="1" spc="-18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60" dirty="0">
                <a:solidFill>
                  <a:srgbClr val="00C8A2"/>
                </a:solidFill>
                <a:latin typeface="Verdana"/>
                <a:cs typeface="Verdana"/>
              </a:rPr>
              <a:t>en</a:t>
            </a:r>
            <a:r>
              <a:rPr sz="2000" b="1" spc="-15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el</a:t>
            </a:r>
            <a:r>
              <a:rPr sz="2000" b="1" spc="-16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50" dirty="0">
                <a:solidFill>
                  <a:srgbClr val="00C8A2"/>
                </a:solidFill>
                <a:latin typeface="Verdana"/>
                <a:cs typeface="Verdana"/>
              </a:rPr>
              <a:t>ámbito</a:t>
            </a:r>
            <a:r>
              <a:rPr sz="2000" b="1" spc="-17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10" dirty="0">
                <a:solidFill>
                  <a:srgbClr val="00C8A2"/>
                </a:solidFill>
                <a:latin typeface="Verdana"/>
                <a:cs typeface="Verdana"/>
              </a:rPr>
              <a:t>privado,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pero</a:t>
            </a:r>
            <a:r>
              <a:rPr sz="2000" b="1" spc="-8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50" dirty="0">
                <a:solidFill>
                  <a:srgbClr val="00C8A2"/>
                </a:solidFill>
                <a:latin typeface="Verdana"/>
                <a:cs typeface="Verdana"/>
              </a:rPr>
              <a:t>en</a:t>
            </a:r>
            <a:r>
              <a:rPr sz="2000" b="1" spc="-8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10" dirty="0">
                <a:solidFill>
                  <a:srgbClr val="00C8A2"/>
                </a:solidFill>
                <a:latin typeface="Verdana"/>
                <a:cs typeface="Verdana"/>
              </a:rPr>
              <a:t>los</a:t>
            </a:r>
            <a:r>
              <a:rPr sz="2000" b="1" spc="-8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tiempos</a:t>
            </a:r>
            <a:r>
              <a:rPr sz="2000" b="1" spc="-95" dirty="0">
                <a:solidFill>
                  <a:srgbClr val="00C8A2"/>
                </a:solidFill>
                <a:latin typeface="Verdana"/>
                <a:cs typeface="Verdana"/>
              </a:rPr>
              <a:t> y</a:t>
            </a:r>
            <a:r>
              <a:rPr sz="2000" b="1" spc="-9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espacios</a:t>
            </a:r>
            <a:r>
              <a:rPr sz="2000" b="1" spc="-8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70" dirty="0">
                <a:solidFill>
                  <a:srgbClr val="00C8A2"/>
                </a:solidFill>
                <a:latin typeface="Verdana"/>
                <a:cs typeface="Verdana"/>
              </a:rPr>
              <a:t>de</a:t>
            </a:r>
            <a:r>
              <a:rPr sz="2000" b="1" spc="-10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intervención</a:t>
            </a:r>
            <a:r>
              <a:rPr sz="2000" b="1" spc="-9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125" dirty="0">
                <a:solidFill>
                  <a:srgbClr val="00C8A2"/>
                </a:solidFill>
                <a:latin typeface="Verdana"/>
                <a:cs typeface="Verdana"/>
              </a:rPr>
              <a:t>NO</a:t>
            </a:r>
            <a:r>
              <a:rPr sz="2000" b="1" spc="-11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20" dirty="0">
                <a:solidFill>
                  <a:srgbClr val="00C8A2"/>
                </a:solidFill>
                <a:latin typeface="Verdana"/>
                <a:cs typeface="Verdana"/>
              </a:rPr>
              <a:t>se</a:t>
            </a:r>
            <a:r>
              <a:rPr sz="2000" b="1" spc="-8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10" dirty="0">
                <a:solidFill>
                  <a:srgbClr val="00C8A2"/>
                </a:solidFill>
                <a:latin typeface="Verdana"/>
                <a:cs typeface="Verdana"/>
              </a:rPr>
              <a:t>realizará </a:t>
            </a:r>
            <a:r>
              <a:rPr sz="2000" b="1" spc="80" dirty="0">
                <a:solidFill>
                  <a:srgbClr val="00C8A2"/>
                </a:solidFill>
                <a:latin typeface="Verdana"/>
                <a:cs typeface="Verdana"/>
              </a:rPr>
              <a:t>ningún</a:t>
            </a:r>
            <a:r>
              <a:rPr sz="2000" b="1" spc="-12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70" dirty="0">
                <a:solidFill>
                  <a:srgbClr val="00C8A2"/>
                </a:solidFill>
                <a:latin typeface="Verdana"/>
                <a:cs typeface="Verdana"/>
              </a:rPr>
              <a:t>consumo</a:t>
            </a:r>
            <a:r>
              <a:rPr sz="2000" b="1" spc="-8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delante</a:t>
            </a:r>
            <a:r>
              <a:rPr sz="2000" b="1" spc="-12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70" dirty="0">
                <a:solidFill>
                  <a:srgbClr val="00C8A2"/>
                </a:solidFill>
                <a:latin typeface="Verdana"/>
                <a:cs typeface="Verdana"/>
              </a:rPr>
              <a:t>de</a:t>
            </a:r>
            <a:r>
              <a:rPr sz="2000" b="1" spc="-9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menores</a:t>
            </a:r>
            <a:r>
              <a:rPr sz="2000" b="1" spc="-7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ni</a:t>
            </a:r>
            <a:r>
              <a:rPr sz="2000" b="1" spc="-9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60" dirty="0">
                <a:solidFill>
                  <a:srgbClr val="00C8A2"/>
                </a:solidFill>
                <a:latin typeface="Verdana"/>
                <a:cs typeface="Verdana"/>
              </a:rPr>
              <a:t>en</a:t>
            </a:r>
            <a:r>
              <a:rPr sz="2000" b="1" spc="-80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el</a:t>
            </a:r>
            <a:r>
              <a:rPr sz="2000" b="1" spc="-10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dirty="0">
                <a:solidFill>
                  <a:srgbClr val="00C8A2"/>
                </a:solidFill>
                <a:latin typeface="Verdana"/>
                <a:cs typeface="Verdana"/>
              </a:rPr>
              <a:t>entorno</a:t>
            </a:r>
            <a:r>
              <a:rPr sz="2000" b="1" spc="-8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70" dirty="0">
                <a:solidFill>
                  <a:srgbClr val="00C8A2"/>
                </a:solidFill>
                <a:latin typeface="Verdana"/>
                <a:cs typeface="Verdana"/>
              </a:rPr>
              <a:t>de</a:t>
            </a:r>
            <a:r>
              <a:rPr sz="2000" b="1" spc="-105" dirty="0">
                <a:solidFill>
                  <a:srgbClr val="00C8A2"/>
                </a:solidFill>
                <a:latin typeface="Verdana"/>
                <a:cs typeface="Verdana"/>
              </a:rPr>
              <a:t> </a:t>
            </a:r>
            <a:r>
              <a:rPr sz="2000" b="1" spc="-25" dirty="0">
                <a:solidFill>
                  <a:srgbClr val="00C8A2"/>
                </a:solidFill>
                <a:latin typeface="Verdana"/>
                <a:cs typeface="Verdana"/>
              </a:rPr>
              <a:t>la </a:t>
            </a:r>
            <a:r>
              <a:rPr sz="2000" b="1" spc="-10" dirty="0">
                <a:solidFill>
                  <a:srgbClr val="00C8A2"/>
                </a:solidFill>
                <a:latin typeface="Verdana"/>
                <a:cs typeface="Verdana"/>
              </a:rPr>
              <a:t>actividad.</a:t>
            </a:r>
            <a:endParaRPr sz="2000" b="1" dirty="0">
              <a:solidFill>
                <a:srgbClr val="00C8A2"/>
              </a:solidFill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310"/>
              </a:spcBef>
            </a:pPr>
            <a:endParaRPr sz="2000" dirty="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85488" y="0"/>
            <a:ext cx="1668145" cy="1660525"/>
          </a:xfrm>
          <a:custGeom>
            <a:avLst/>
            <a:gdLst/>
            <a:ahLst/>
            <a:cxnLst/>
            <a:rect l="l" t="t" r="r" b="b"/>
            <a:pathLst>
              <a:path w="1668145" h="1660525">
                <a:moveTo>
                  <a:pt x="1668111" y="0"/>
                </a:moveTo>
                <a:lnTo>
                  <a:pt x="0" y="0"/>
                </a:lnTo>
                <a:lnTo>
                  <a:pt x="1668111" y="1660228"/>
                </a:lnTo>
                <a:lnTo>
                  <a:pt x="1668111" y="0"/>
                </a:lnTo>
                <a:close/>
              </a:path>
            </a:pathLst>
          </a:custGeom>
          <a:solidFill>
            <a:srgbClr val="00C8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5381012"/>
            <a:ext cx="1935480" cy="1934210"/>
          </a:xfrm>
          <a:custGeom>
            <a:avLst/>
            <a:gdLst/>
            <a:ahLst/>
            <a:cxnLst/>
            <a:rect l="l" t="t" r="r" b="b"/>
            <a:pathLst>
              <a:path w="1935480" h="1934209">
                <a:moveTo>
                  <a:pt x="0" y="0"/>
                </a:moveTo>
                <a:lnTo>
                  <a:pt x="0" y="1934187"/>
                </a:lnTo>
                <a:lnTo>
                  <a:pt x="1935024" y="1934187"/>
                </a:lnTo>
                <a:lnTo>
                  <a:pt x="0" y="0"/>
                </a:lnTo>
                <a:close/>
              </a:path>
            </a:pathLst>
          </a:custGeom>
          <a:solidFill>
            <a:srgbClr val="00C8A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13547" y="6669023"/>
            <a:ext cx="1940052" cy="64617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462566"/>
              </p:ext>
            </p:extLst>
          </p:nvPr>
        </p:nvGraphicFramePr>
        <p:xfrm>
          <a:off x="457199" y="1143000"/>
          <a:ext cx="8763000" cy="521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000">
                  <a:extLst>
                    <a:ext uri="{9D8B030D-6E8A-4147-A177-3AD203B41FA5}">
                      <a16:colId xmlns:a16="http://schemas.microsoft.com/office/drawing/2014/main" val="339729679"/>
                    </a:ext>
                  </a:extLst>
                </a:gridCol>
                <a:gridCol w="2921000">
                  <a:extLst>
                    <a:ext uri="{9D8B030D-6E8A-4147-A177-3AD203B41FA5}">
                      <a16:colId xmlns:a16="http://schemas.microsoft.com/office/drawing/2014/main" val="3719323542"/>
                    </a:ext>
                  </a:extLst>
                </a:gridCol>
                <a:gridCol w="2921000">
                  <a:extLst>
                    <a:ext uri="{9D8B030D-6E8A-4147-A177-3AD203B41FA5}">
                      <a16:colId xmlns:a16="http://schemas.microsoft.com/office/drawing/2014/main" val="937284400"/>
                    </a:ext>
                  </a:extLst>
                </a:gridCol>
              </a:tblGrid>
              <a:tr h="711200">
                <a:tc>
                  <a:txBody>
                    <a:bodyPr/>
                    <a:lstStyle/>
                    <a:p>
                      <a:r>
                        <a:rPr lang="es-ES" sz="2000" dirty="0" smtClean="0"/>
                        <a:t>CONSUMO DE DROGAS  LEGALES</a:t>
                      </a:r>
                      <a:endParaRPr lang="es-ES" sz="2000" dirty="0"/>
                    </a:p>
                  </a:txBody>
                  <a:tcPr>
                    <a:solidFill>
                      <a:srgbClr val="00C8A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TABACO</a:t>
                      </a:r>
                      <a:endParaRPr lang="es-ES" dirty="0"/>
                    </a:p>
                  </a:txBody>
                  <a:tcPr>
                    <a:solidFill>
                      <a:srgbClr val="00C8A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ALCOHOL</a:t>
                      </a:r>
                      <a:endParaRPr lang="es-ES" dirty="0"/>
                    </a:p>
                  </a:txBody>
                  <a:tcPr>
                    <a:solidFill>
                      <a:srgbClr val="00C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415861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chemeClr val="bg1"/>
                          </a:solidFill>
                        </a:rPr>
                        <a:t>EN CAJE</a:t>
                      </a:r>
                      <a:endParaRPr lang="es-E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NUNCA.</a:t>
                      </a:r>
                    </a:p>
                    <a:p>
                      <a:r>
                        <a:rPr lang="es-ES" dirty="0" smtClean="0"/>
                        <a:t>Restrictivo.</a:t>
                      </a:r>
                      <a:r>
                        <a:rPr lang="es-ES" baseline="0" dirty="0" smtClean="0"/>
                        <a:t> Según legislación  nunca en un espacio infantil a menos de 100 </a:t>
                      </a:r>
                      <a:r>
                        <a:rPr lang="es-ES" baseline="0" dirty="0" err="1" smtClean="0"/>
                        <a:t>mentros</a:t>
                      </a:r>
                      <a:endParaRPr lang="es-ES" dirty="0"/>
                    </a:p>
                  </a:txBody>
                  <a:tcP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Recomendamos que</a:t>
                      </a:r>
                      <a:r>
                        <a:rPr lang="es-ES" baseline="0" dirty="0" smtClean="0"/>
                        <a:t> no se consuma antes de la actividad, para que no interfiera en el desarrollo de la labor de la persona voluntaria</a:t>
                      </a:r>
                      <a:endParaRPr lang="es-ES" dirty="0"/>
                    </a:p>
                  </a:txBody>
                  <a:tcPr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342043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chemeClr val="bg1"/>
                          </a:solidFill>
                        </a:rPr>
                        <a:t>EN SALIDAS,</a:t>
                      </a:r>
                      <a:r>
                        <a:rPr lang="es-ES" sz="2000" b="1" baseline="0" dirty="0" smtClean="0">
                          <a:solidFill>
                            <a:schemeClr val="bg1"/>
                          </a:solidFill>
                        </a:rPr>
                        <a:t> EXCURSIONES, MIENTRAS SE ESPERA A ENTRAR EN LAS SALAS, EN LOS ALREDEDORES DEL EDIFICIO</a:t>
                      </a:r>
                      <a:endParaRPr lang="es-E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FEB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NUNCA</a:t>
                      </a:r>
                    </a:p>
                    <a:p>
                      <a:pPr marL="0" marR="0" lvl="0" indent="0" algn="l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Restrictivo.</a:t>
                      </a:r>
                      <a:r>
                        <a:rPr lang="es-ES" baseline="0" dirty="0" smtClean="0"/>
                        <a:t> Según legislación  nunca en un espacio infantil a menos de 100 </a:t>
                      </a:r>
                      <a:r>
                        <a:rPr lang="es-ES" baseline="0" dirty="0" err="1" smtClean="0"/>
                        <a:t>mentros</a:t>
                      </a:r>
                      <a:endParaRPr lang="es-ES" dirty="0" smtClean="0"/>
                    </a:p>
                    <a:p>
                      <a:endParaRPr lang="es-ES" dirty="0"/>
                    </a:p>
                  </a:txBody>
                  <a:tcPr>
                    <a:solidFill>
                      <a:srgbClr val="AFEB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NUNCA</a:t>
                      </a:r>
                      <a:endParaRPr lang="es-ES" dirty="0"/>
                    </a:p>
                  </a:txBody>
                  <a:tcPr>
                    <a:solidFill>
                      <a:srgbClr val="AF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009026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chemeClr val="bg1"/>
                          </a:solidFill>
                        </a:rPr>
                        <a:t>EN</a:t>
                      </a:r>
                      <a:r>
                        <a:rPr lang="es-ES" sz="2000" b="1" baseline="0" dirty="0" smtClean="0">
                          <a:solidFill>
                            <a:schemeClr val="bg1"/>
                          </a:solidFill>
                        </a:rPr>
                        <a:t> ESTANCIAS CON PERNOCTA: FINES DE SEMANA, CAMPAMENTOS, CAMPUS, ETC</a:t>
                      </a:r>
                      <a:endParaRPr lang="es-E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5F1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NUNCA</a:t>
                      </a:r>
                    </a:p>
                    <a:p>
                      <a:pPr marL="0" marR="0" lvl="0" indent="0" algn="l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Restrictivo.</a:t>
                      </a:r>
                      <a:r>
                        <a:rPr lang="es-ES" baseline="0" dirty="0" smtClean="0"/>
                        <a:t> Según legislación  nunca en un espacio infantil a menos de 100 </a:t>
                      </a:r>
                      <a:r>
                        <a:rPr lang="es-ES" baseline="0" dirty="0" err="1" smtClean="0"/>
                        <a:t>mentros</a:t>
                      </a:r>
                      <a:endParaRPr lang="es-ES" dirty="0" smtClean="0"/>
                    </a:p>
                    <a:p>
                      <a:endParaRPr lang="es-ES" dirty="0"/>
                    </a:p>
                  </a:txBody>
                  <a:tcPr>
                    <a:solidFill>
                      <a:srgbClr val="C5F1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NUNCA</a:t>
                      </a:r>
                      <a:endParaRPr lang="es-ES" dirty="0"/>
                    </a:p>
                  </a:txBody>
                  <a:tcPr>
                    <a:solidFill>
                      <a:srgbClr val="C5F1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257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697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03903"/>
              </p:ext>
            </p:extLst>
          </p:nvPr>
        </p:nvGraphicFramePr>
        <p:xfrm>
          <a:off x="1066800" y="1490132"/>
          <a:ext cx="8001001" cy="2853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2852207574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1527322336"/>
                    </a:ext>
                  </a:extLst>
                </a:gridCol>
              </a:tblGrid>
              <a:tr h="951089">
                <a:tc>
                  <a:txBody>
                    <a:bodyPr/>
                    <a:lstStyle/>
                    <a:p>
                      <a:r>
                        <a:rPr lang="es-ES" sz="2400" b="1" dirty="0" smtClean="0"/>
                        <a:t>EN</a:t>
                      </a:r>
                      <a:r>
                        <a:rPr lang="es-ES" sz="2400" b="1" baseline="0" dirty="0" smtClean="0"/>
                        <a:t> ACTIVIDADES EN SALA</a:t>
                      </a:r>
                      <a:endParaRPr lang="es-ES" sz="2400" b="1" dirty="0"/>
                    </a:p>
                  </a:txBody>
                  <a:tcPr>
                    <a:solidFill>
                      <a:srgbClr val="00C8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NUNCA</a:t>
                      </a:r>
                      <a:endParaRPr lang="es-E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964050"/>
                  </a:ext>
                </a:extLst>
              </a:tr>
              <a:tr h="951089">
                <a:tc>
                  <a:txBody>
                    <a:bodyPr/>
                    <a:lstStyle/>
                    <a:p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EN EXCURSIONES,</a:t>
                      </a:r>
                      <a:r>
                        <a:rPr lang="es-ES" sz="2400" b="1" baseline="0" dirty="0" smtClean="0">
                          <a:solidFill>
                            <a:schemeClr val="bg1"/>
                          </a:solidFill>
                        </a:rPr>
                        <a:t> SALIDAS</a:t>
                      </a:r>
                      <a:endParaRPr lang="es-E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NUNCA</a:t>
                      </a:r>
                      <a:endParaRPr lang="es-E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431028"/>
                  </a:ext>
                </a:extLst>
              </a:tr>
              <a:tr h="951089">
                <a:tc>
                  <a:txBody>
                    <a:bodyPr/>
                    <a:lstStyle/>
                    <a:p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EN ACTIVIDADES CON PERNOCTA:</a:t>
                      </a:r>
                      <a:r>
                        <a:rPr lang="es-ES" sz="2400" b="1" baseline="0" dirty="0" smtClean="0">
                          <a:solidFill>
                            <a:schemeClr val="bg1"/>
                          </a:solidFill>
                        </a:rPr>
                        <a:t> FINES DE SEMANA, CAMPAMENTO, CAMPUS…</a:t>
                      </a:r>
                      <a:endParaRPr lang="es-E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FEB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 smtClean="0">
                          <a:solidFill>
                            <a:schemeClr val="bg1"/>
                          </a:solidFill>
                        </a:rPr>
                        <a:t>NUNCA</a:t>
                      </a:r>
                      <a:endParaRPr lang="es-E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AF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716254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1064342" y="914400"/>
            <a:ext cx="5100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solidFill>
                  <a:srgbClr val="00C8A2"/>
                </a:solidFill>
              </a:rPr>
              <a:t>CONSUMO DE DROGAS ILEGALES</a:t>
            </a:r>
            <a:endParaRPr lang="es-ES" sz="2800" b="1" dirty="0">
              <a:solidFill>
                <a:srgbClr val="00C8A2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064342" y="4876800"/>
            <a:ext cx="812209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Siguiendo: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Ideario CAJE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Compromiso como persona voluntaria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La Responsabilidad Civil de la entidad.</a:t>
            </a:r>
          </a:p>
          <a:p>
            <a:pPr marL="285750" indent="-285750">
              <a:buFontTx/>
              <a:buChar char="-"/>
            </a:pPr>
            <a:r>
              <a:rPr lang="es-ES" dirty="0"/>
              <a:t>La Ley Orgánica 4/2015, de 30 de marzo, de protección de la seguridad </a:t>
            </a:r>
            <a:r>
              <a:rPr lang="es-ES" dirty="0" smtClean="0"/>
              <a:t>ciudadana</a:t>
            </a:r>
          </a:p>
          <a:p>
            <a:r>
              <a:rPr lang="es-ES" dirty="0" smtClean="0"/>
              <a:t> de 2015</a:t>
            </a:r>
          </a:p>
          <a:p>
            <a:pPr marL="285750" indent="-285750">
              <a:buFontTx/>
              <a:buChar char="-"/>
            </a:pPr>
            <a:endParaRPr lang="es-ES" dirty="0" smtClean="0"/>
          </a:p>
          <a:p>
            <a:pPr marL="285750" indent="-285750">
              <a:buFontTx/>
              <a:buChar char="-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7083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15189"/>
            <a:ext cx="805180" cy="800100"/>
          </a:xfrm>
          <a:custGeom>
            <a:avLst/>
            <a:gdLst/>
            <a:ahLst/>
            <a:cxnLst/>
            <a:rect l="l" t="t" r="r" b="b"/>
            <a:pathLst>
              <a:path w="805180" h="800100">
                <a:moveTo>
                  <a:pt x="0" y="0"/>
                </a:moveTo>
                <a:lnTo>
                  <a:pt x="0" y="800011"/>
                </a:lnTo>
                <a:lnTo>
                  <a:pt x="804710" y="800011"/>
                </a:lnTo>
                <a:lnTo>
                  <a:pt x="0" y="0"/>
                </a:lnTo>
                <a:close/>
              </a:path>
            </a:pathLst>
          </a:custGeom>
          <a:solidFill>
            <a:srgbClr val="00C8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155595" y="0"/>
            <a:ext cx="1598295" cy="1590675"/>
          </a:xfrm>
          <a:custGeom>
            <a:avLst/>
            <a:gdLst/>
            <a:ahLst/>
            <a:cxnLst/>
            <a:rect l="l" t="t" r="r" b="b"/>
            <a:pathLst>
              <a:path w="1598295" h="1590675">
                <a:moveTo>
                  <a:pt x="1598004" y="0"/>
                </a:moveTo>
                <a:lnTo>
                  <a:pt x="0" y="0"/>
                </a:lnTo>
                <a:lnTo>
                  <a:pt x="1598004" y="1590452"/>
                </a:lnTo>
                <a:lnTo>
                  <a:pt x="1598004" y="0"/>
                </a:lnTo>
                <a:close/>
              </a:path>
            </a:pathLst>
          </a:custGeom>
          <a:solidFill>
            <a:srgbClr val="00C8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90600" y="609600"/>
            <a:ext cx="7805421" cy="6471643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65"/>
              </a:spcBef>
            </a:pPr>
            <a:r>
              <a:rPr sz="2000" b="1" i="1" dirty="0">
                <a:solidFill>
                  <a:srgbClr val="00C8A2"/>
                </a:solidFill>
                <a:latin typeface="Arial"/>
                <a:cs typeface="Arial"/>
              </a:rPr>
              <a:t>Todxs</a:t>
            </a:r>
            <a:r>
              <a:rPr sz="2000" b="1" i="1" spc="-4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00C8A2"/>
                </a:solidFill>
                <a:latin typeface="Arial"/>
                <a:cs typeface="Arial"/>
              </a:rPr>
              <a:t>somos</a:t>
            </a:r>
            <a:r>
              <a:rPr sz="2000" b="1" i="1" spc="-2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000" b="1" i="1" spc="-10" dirty="0">
                <a:solidFill>
                  <a:srgbClr val="00C8A2"/>
                </a:solidFill>
                <a:latin typeface="Arial"/>
                <a:cs typeface="Arial"/>
              </a:rPr>
              <a:t>maestrxs.</a:t>
            </a:r>
            <a:endParaRPr sz="2000" dirty="0">
              <a:solidFill>
                <a:srgbClr val="00C8A2"/>
              </a:solidFill>
              <a:latin typeface="Arial"/>
              <a:cs typeface="Arial"/>
            </a:endParaRPr>
          </a:p>
          <a:p>
            <a:pPr marL="2493645" marR="2486025" algn="ctr">
              <a:lnSpc>
                <a:spcPct val="140000"/>
              </a:lnSpc>
            </a:pPr>
            <a:r>
              <a:rPr sz="2000" b="1" i="1" dirty="0">
                <a:solidFill>
                  <a:srgbClr val="00C8A2"/>
                </a:solidFill>
                <a:latin typeface="Arial"/>
                <a:cs typeface="Arial"/>
              </a:rPr>
              <a:t>Todxs</a:t>
            </a:r>
            <a:r>
              <a:rPr sz="2000" b="1" i="1" spc="-6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00C8A2"/>
                </a:solidFill>
                <a:latin typeface="Arial"/>
                <a:cs typeface="Arial"/>
              </a:rPr>
              <a:t>podemos</a:t>
            </a:r>
            <a:r>
              <a:rPr sz="2000" b="1" i="1" spc="-50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00C8A2"/>
                </a:solidFill>
                <a:latin typeface="Arial"/>
                <a:cs typeface="Arial"/>
              </a:rPr>
              <a:t>ser</a:t>
            </a:r>
            <a:r>
              <a:rPr sz="2000" b="1" i="1" spc="-5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00C8A2"/>
                </a:solidFill>
                <a:latin typeface="Arial"/>
                <a:cs typeface="Arial"/>
              </a:rPr>
              <a:t>agentes</a:t>
            </a:r>
            <a:r>
              <a:rPr sz="2000" b="1" i="1" spc="-60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000" b="1" i="1" spc="-10" dirty="0">
                <a:solidFill>
                  <a:srgbClr val="00C8A2"/>
                </a:solidFill>
                <a:latin typeface="Arial"/>
                <a:cs typeface="Arial"/>
              </a:rPr>
              <a:t>transformadores, </a:t>
            </a:r>
            <a:r>
              <a:rPr sz="2000" b="1" i="1" dirty="0">
                <a:solidFill>
                  <a:srgbClr val="00C8A2"/>
                </a:solidFill>
                <a:latin typeface="Arial"/>
                <a:cs typeface="Arial"/>
              </a:rPr>
              <a:t>aportamos</a:t>
            </a:r>
            <a:r>
              <a:rPr sz="2000" b="1" i="1" spc="-30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00C8A2"/>
                </a:solidFill>
                <a:latin typeface="Arial"/>
                <a:cs typeface="Arial"/>
              </a:rPr>
              <a:t>saberes</a:t>
            </a:r>
            <a:r>
              <a:rPr sz="2000" b="1" i="1" spc="-60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00C8A2"/>
                </a:solidFill>
                <a:latin typeface="Arial"/>
                <a:cs typeface="Arial"/>
              </a:rPr>
              <a:t>y</a:t>
            </a:r>
            <a:r>
              <a:rPr sz="2000" b="1" i="1" spc="-50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000" b="1" i="1" spc="-10" dirty="0">
                <a:solidFill>
                  <a:srgbClr val="00C8A2"/>
                </a:solidFill>
                <a:latin typeface="Arial"/>
                <a:cs typeface="Arial"/>
              </a:rPr>
              <a:t>haceres.</a:t>
            </a:r>
            <a:endParaRPr sz="2000" dirty="0">
              <a:solidFill>
                <a:srgbClr val="00C8A2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2000" b="1" i="1" dirty="0">
                <a:solidFill>
                  <a:srgbClr val="00C8A2"/>
                </a:solidFill>
                <a:latin typeface="Arial"/>
                <a:cs typeface="Arial"/>
              </a:rPr>
              <a:t>Todos</a:t>
            </a:r>
            <a:r>
              <a:rPr sz="2000" b="1" i="1" spc="-5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00C8A2"/>
                </a:solidFill>
                <a:latin typeface="Arial"/>
                <a:cs typeface="Arial"/>
              </a:rPr>
              <a:t>somos</a:t>
            </a:r>
            <a:r>
              <a:rPr sz="2000" b="1" i="1" spc="-45" dirty="0">
                <a:solidFill>
                  <a:srgbClr val="00C8A2"/>
                </a:solidFill>
                <a:latin typeface="Arial"/>
                <a:cs typeface="Arial"/>
              </a:rPr>
              <a:t> </a:t>
            </a:r>
            <a:r>
              <a:rPr sz="2000" b="1" i="1" spc="-10" dirty="0">
                <a:solidFill>
                  <a:srgbClr val="00C8A2"/>
                </a:solidFill>
                <a:latin typeface="Arial"/>
                <a:cs typeface="Arial"/>
              </a:rPr>
              <a:t>creadorxs</a:t>
            </a:r>
            <a:endParaRPr sz="2000" dirty="0">
              <a:solidFill>
                <a:srgbClr val="00C8A2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20"/>
              </a:spcBef>
            </a:pP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20"/>
              </a:spcBef>
            </a:pPr>
            <a:endParaRPr sz="1600" dirty="0">
              <a:latin typeface="Arial MT"/>
              <a:cs typeface="Arial MT"/>
            </a:endParaRPr>
          </a:p>
          <a:p>
            <a:pPr marL="12700" marR="5080" algn="ctr">
              <a:lnSpc>
                <a:spcPct val="140000"/>
              </a:lnSpc>
            </a:pPr>
            <a:r>
              <a:rPr sz="2000" dirty="0" err="1" smtClean="0">
                <a:solidFill>
                  <a:srgbClr val="00C8A2"/>
                </a:solidFill>
                <a:latin typeface="Arial MT"/>
                <a:cs typeface="Arial MT"/>
              </a:rPr>
              <a:t>Somos</a:t>
            </a:r>
            <a:r>
              <a:rPr sz="2000" spc="-25" dirty="0" smtClean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personas</a:t>
            </a:r>
            <a:r>
              <a:rPr sz="2000" spc="-15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con</a:t>
            </a:r>
            <a:r>
              <a:rPr sz="2000" spc="-30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una</a:t>
            </a:r>
            <a:r>
              <a:rPr sz="2000" spc="-35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oreja</a:t>
            </a:r>
            <a:r>
              <a:rPr sz="2000" spc="-15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especial:</a:t>
            </a:r>
            <a:r>
              <a:rPr sz="2000" spc="-50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Facilitamos</a:t>
            </a:r>
            <a:r>
              <a:rPr sz="2000" spc="-30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espacios</a:t>
            </a:r>
            <a:r>
              <a:rPr sz="2000" spc="-50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de</a:t>
            </a:r>
            <a:r>
              <a:rPr sz="2000" spc="-35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participación</a:t>
            </a:r>
            <a:r>
              <a:rPr sz="2000" spc="-35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activa</a:t>
            </a:r>
            <a:r>
              <a:rPr sz="2000" spc="-40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de</a:t>
            </a:r>
            <a:r>
              <a:rPr sz="2000" spc="-25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la</a:t>
            </a:r>
            <a:r>
              <a:rPr sz="2000" spc="-40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infancia</a:t>
            </a:r>
            <a:r>
              <a:rPr sz="2000" spc="-40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y</a:t>
            </a:r>
            <a:r>
              <a:rPr sz="2000" spc="-30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spc="-25" dirty="0">
                <a:solidFill>
                  <a:srgbClr val="00C8A2"/>
                </a:solidFill>
                <a:latin typeface="Arial MT"/>
                <a:cs typeface="Arial MT"/>
              </a:rPr>
              <a:t>la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juventud</a:t>
            </a:r>
            <a:r>
              <a:rPr sz="2000" spc="-40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y</a:t>
            </a:r>
            <a:r>
              <a:rPr sz="2000" spc="-35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tenemos</a:t>
            </a:r>
            <a:r>
              <a:rPr sz="2000" spc="-25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una</a:t>
            </a:r>
            <a:r>
              <a:rPr sz="2000" spc="-45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escucha</a:t>
            </a:r>
            <a:r>
              <a:rPr sz="2000" spc="-55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00C8A2"/>
                </a:solidFill>
                <a:latin typeface="Arial MT"/>
                <a:cs typeface="Arial MT"/>
              </a:rPr>
              <a:t>activa</a:t>
            </a:r>
            <a:r>
              <a:rPr sz="2000" spc="-40" dirty="0">
                <a:solidFill>
                  <a:srgbClr val="00C8A2"/>
                </a:solidFill>
                <a:latin typeface="Arial MT"/>
                <a:cs typeface="Arial MT"/>
              </a:rPr>
              <a:t> </a:t>
            </a:r>
            <a:r>
              <a:rPr sz="2000" spc="-10" dirty="0">
                <a:solidFill>
                  <a:srgbClr val="00C8A2"/>
                </a:solidFill>
                <a:latin typeface="Arial MT"/>
                <a:cs typeface="Arial MT"/>
              </a:rPr>
              <a:t>real</a:t>
            </a:r>
            <a:r>
              <a:rPr sz="2000" spc="-10" dirty="0" smtClean="0">
                <a:solidFill>
                  <a:srgbClr val="00C8A2"/>
                </a:solidFill>
                <a:latin typeface="Arial MT"/>
                <a:cs typeface="Arial MT"/>
              </a:rPr>
              <a:t>.</a:t>
            </a:r>
            <a:endParaRPr lang="es-ES" sz="2000" spc="-10" dirty="0" smtClean="0">
              <a:solidFill>
                <a:srgbClr val="00C8A2"/>
              </a:solidFill>
              <a:latin typeface="Arial MT"/>
              <a:cs typeface="Arial MT"/>
            </a:endParaRPr>
          </a:p>
          <a:p>
            <a:pPr marL="12700" marR="5080" algn="ctr">
              <a:lnSpc>
                <a:spcPct val="140000"/>
              </a:lnSpc>
            </a:pPr>
            <a:r>
              <a:rPr lang="es-ES" sz="2000" spc="-10" dirty="0" smtClean="0">
                <a:solidFill>
                  <a:srgbClr val="00C8A2"/>
                </a:solidFill>
                <a:latin typeface="Arial MT"/>
                <a:cs typeface="Arial MT"/>
              </a:rPr>
              <a:t>Mostramos nuestra pre-ocupación por las personas participantes con nuestro </a:t>
            </a:r>
            <a:r>
              <a:rPr lang="es-ES" sz="2000" spc="-10" dirty="0" err="1" smtClean="0">
                <a:solidFill>
                  <a:srgbClr val="00C8A2"/>
                </a:solidFill>
                <a:latin typeface="Arial MT"/>
                <a:cs typeface="Arial MT"/>
              </a:rPr>
              <a:t>buenhacer</a:t>
            </a:r>
            <a:r>
              <a:rPr lang="es-ES" sz="2000" spc="-10" dirty="0" smtClean="0">
                <a:solidFill>
                  <a:srgbClr val="00C8A2"/>
                </a:solidFill>
                <a:latin typeface="Arial MT"/>
                <a:cs typeface="Arial MT"/>
              </a:rPr>
              <a:t>, sin necesidad de muestras excesivas de afectividad.</a:t>
            </a:r>
            <a:endParaRPr sz="2000" dirty="0">
              <a:solidFill>
                <a:srgbClr val="00C8A2"/>
              </a:solidFill>
              <a:latin typeface="Arial MT"/>
              <a:cs typeface="Arial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38188" y="1426463"/>
            <a:ext cx="2327148" cy="75742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447800" y="6486982"/>
            <a:ext cx="93364" cy="94335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152400" y="1066800"/>
            <a:ext cx="9424035" cy="1040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200" b="1" spc="-25" dirty="0">
                <a:solidFill>
                  <a:srgbClr val="00C8A2"/>
                </a:solidFill>
                <a:latin typeface="Tahoma"/>
                <a:cs typeface="Tahoma"/>
              </a:rPr>
              <a:t>CRITERIOS </a:t>
            </a:r>
            <a:r>
              <a:rPr sz="2200" b="1" spc="135" dirty="0">
                <a:solidFill>
                  <a:srgbClr val="00C8A2"/>
                </a:solidFill>
                <a:latin typeface="Tahoma"/>
                <a:cs typeface="Tahoma"/>
              </a:rPr>
              <a:t>DE</a:t>
            </a:r>
            <a:r>
              <a:rPr sz="2200" b="1" spc="-3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200" b="1" spc="60" dirty="0">
                <a:solidFill>
                  <a:srgbClr val="00C8A2"/>
                </a:solidFill>
                <a:latin typeface="Tahoma"/>
                <a:cs typeface="Tahoma"/>
              </a:rPr>
              <a:t>ACTUACIÓN</a:t>
            </a:r>
            <a:r>
              <a:rPr sz="2200" b="1" spc="20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200" b="1" spc="90" dirty="0">
                <a:solidFill>
                  <a:srgbClr val="00C8A2"/>
                </a:solidFill>
                <a:latin typeface="Tahoma"/>
                <a:cs typeface="Tahoma"/>
              </a:rPr>
              <a:t>EN</a:t>
            </a:r>
            <a:r>
              <a:rPr sz="2200" b="1" spc="-25" dirty="0">
                <a:solidFill>
                  <a:srgbClr val="00C8A2"/>
                </a:solidFill>
                <a:latin typeface="Tahoma"/>
                <a:cs typeface="Tahoma"/>
              </a:rPr>
              <a:t> </a:t>
            </a:r>
            <a:r>
              <a:rPr sz="2200" b="1" spc="-10" dirty="0">
                <a:solidFill>
                  <a:srgbClr val="00C8A2"/>
                </a:solidFill>
                <a:latin typeface="Tahoma"/>
                <a:cs typeface="Tahoma"/>
              </a:rPr>
              <a:t>ACTIVIDADES</a:t>
            </a:r>
            <a:r>
              <a:rPr sz="2200" b="1" spc="-10" dirty="0" smtClean="0">
                <a:solidFill>
                  <a:srgbClr val="00C8A2"/>
                </a:solidFill>
                <a:latin typeface="Tahoma"/>
                <a:cs typeface="Tahoma"/>
              </a:rPr>
              <a:t>.</a:t>
            </a:r>
            <a:endParaRPr lang="es-ES" sz="2200" b="1" spc="-10" dirty="0" smtClean="0">
              <a:solidFill>
                <a:srgbClr val="00C8A2"/>
              </a:solidFill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endParaRPr sz="2200" dirty="0">
              <a:solidFill>
                <a:srgbClr val="00C8A2"/>
              </a:solidFill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00" dirty="0">
              <a:solidFill>
                <a:srgbClr val="00C8A2"/>
              </a:solidFill>
              <a:latin typeface="Tahoma"/>
              <a:cs typeface="Tahoma"/>
            </a:endParaRPr>
          </a:p>
        </p:txBody>
      </p:sp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241721"/>
              </p:ext>
            </p:extLst>
          </p:nvPr>
        </p:nvGraphicFramePr>
        <p:xfrm>
          <a:off x="609600" y="1490133"/>
          <a:ext cx="8686800" cy="5444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0">
                  <a:extLst>
                    <a:ext uri="{9D8B030D-6E8A-4147-A177-3AD203B41FA5}">
                      <a16:colId xmlns:a16="http://schemas.microsoft.com/office/drawing/2014/main" val="4138710712"/>
                    </a:ext>
                  </a:extLst>
                </a:gridCol>
              </a:tblGrid>
              <a:tr h="5444067">
                <a:tc>
                  <a:txBody>
                    <a:bodyPr/>
                    <a:lstStyle/>
                    <a:p>
                      <a:pPr marL="149860" marR="143510" indent="345440">
                        <a:lnSpc>
                          <a:spcPct val="102099"/>
                        </a:lnSpc>
                        <a:buChar char="•"/>
                        <a:tabLst>
                          <a:tab pos="495300" algn="l"/>
                        </a:tabLst>
                      </a:pPr>
                      <a:r>
                        <a:rPr lang="es-ES" dirty="0" smtClean="0">
                          <a:solidFill>
                            <a:srgbClr val="00C8A2"/>
                          </a:solidFill>
                        </a:rPr>
                        <a:t>V</a:t>
                      </a:r>
                    </a:p>
                    <a:p>
                      <a:pPr marL="149860" marR="143510" indent="345440">
                        <a:lnSpc>
                          <a:spcPct val="102099"/>
                        </a:lnSpc>
                        <a:buChar char="•"/>
                        <a:tabLst>
                          <a:tab pos="495300" algn="l"/>
                        </a:tabLst>
                      </a:pPr>
                      <a:endParaRPr lang="es-ES" dirty="0" smtClean="0">
                        <a:solidFill>
                          <a:srgbClr val="00C8A2"/>
                        </a:solidFill>
                      </a:endParaRPr>
                    </a:p>
                    <a:p>
                      <a:pPr marL="149860" marR="143510" indent="345440">
                        <a:lnSpc>
                          <a:spcPct val="102099"/>
                        </a:lnSpc>
                        <a:buChar char="•"/>
                        <a:tabLst>
                          <a:tab pos="495300" algn="l"/>
                        </a:tabLst>
                      </a:pPr>
                      <a:r>
                        <a:rPr lang="es-ES" dirty="0" err="1" smtClean="0">
                          <a:solidFill>
                            <a:srgbClr val="00C8A2"/>
                          </a:solidFill>
                        </a:rPr>
                        <a:t>v</a:t>
                      </a:r>
                      <a:r>
                        <a:rPr lang="es-ES" sz="2200" spc="-30" dirty="0" err="1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Las</a:t>
                      </a:r>
                      <a:r>
                        <a:rPr lang="es-ES" sz="2200" spc="-15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actividades</a:t>
                      </a:r>
                      <a:r>
                        <a:rPr lang="es-ES" sz="2200" spc="-14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6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que</a:t>
                      </a:r>
                      <a:r>
                        <a:rPr lang="es-ES" sz="2200" spc="-16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4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se</a:t>
                      </a:r>
                      <a:r>
                        <a:rPr lang="es-ES" sz="2200" spc="-15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diseñen</a:t>
                      </a:r>
                      <a:r>
                        <a:rPr lang="es-ES" sz="2200" spc="-15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6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deben:</a:t>
                      </a:r>
                    </a:p>
                    <a:p>
                      <a:pPr marL="1064260" marR="143510" lvl="2" indent="345440">
                        <a:lnSpc>
                          <a:spcPct val="102099"/>
                        </a:lnSpc>
                        <a:buChar char="•"/>
                        <a:tabLst>
                          <a:tab pos="495300" algn="l"/>
                        </a:tabLst>
                      </a:pPr>
                      <a:r>
                        <a:rPr lang="es-ES" sz="2200" spc="-4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estar</a:t>
                      </a:r>
                      <a:r>
                        <a:rPr lang="es-ES" sz="2200" spc="-14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adaptadas</a:t>
                      </a:r>
                      <a:r>
                        <a:rPr lang="es-ES" sz="2200" spc="-15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4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lang="es-ES" sz="2200" spc="-13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2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cada </a:t>
                      </a:r>
                      <a:r>
                        <a:rPr lang="es-ES" sz="220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edad</a:t>
                      </a:r>
                      <a:r>
                        <a:rPr lang="es-ES" sz="2200" spc="-7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12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y</a:t>
                      </a:r>
                      <a:r>
                        <a:rPr lang="es-ES" sz="2200" spc="-9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1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capacidades</a:t>
                      </a:r>
                    </a:p>
                    <a:p>
                      <a:pPr marL="1064260" marR="143510" lvl="2" indent="345440">
                        <a:lnSpc>
                          <a:spcPct val="102099"/>
                        </a:lnSpc>
                        <a:buChar char="•"/>
                        <a:tabLst>
                          <a:tab pos="495300" algn="l"/>
                        </a:tabLst>
                      </a:pPr>
                      <a:r>
                        <a:rPr lang="es-ES" sz="2200" spc="-1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Accesibles </a:t>
                      </a:r>
                    </a:p>
                    <a:p>
                      <a:pPr marL="1064260" marR="143510" lvl="2" indent="345440">
                        <a:lnSpc>
                          <a:spcPct val="102099"/>
                        </a:lnSpc>
                        <a:buChar char="•"/>
                        <a:tabLst>
                          <a:tab pos="495300" algn="l"/>
                        </a:tabLst>
                      </a:pPr>
                      <a:r>
                        <a:rPr lang="es-ES" sz="2200" spc="-2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desarrolladas</a:t>
                      </a:r>
                      <a:r>
                        <a:rPr lang="es-ES" sz="2200" spc="-11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7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con</a:t>
                      </a:r>
                      <a:r>
                        <a:rPr lang="es-ES" sz="2200" spc="-14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enfoque</a:t>
                      </a:r>
                      <a:r>
                        <a:rPr lang="es-ES" sz="2200" spc="-13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5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lang="es-ES" sz="2200" spc="-14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2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género,</a:t>
                      </a:r>
                      <a:r>
                        <a:rPr lang="es-ES" sz="2200" spc="-14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1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diversidad, </a:t>
                      </a:r>
                      <a:r>
                        <a:rPr lang="es-ES" sz="220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derechos</a:t>
                      </a:r>
                      <a:r>
                        <a:rPr lang="es-ES" sz="2200" spc="-3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1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humanos</a:t>
                      </a:r>
                    </a:p>
                    <a:p>
                      <a:pPr marL="1064260" marR="143510" lvl="2" indent="345440">
                        <a:lnSpc>
                          <a:spcPct val="102099"/>
                        </a:lnSpc>
                        <a:buChar char="•"/>
                        <a:tabLst>
                          <a:tab pos="495300" algn="l"/>
                        </a:tabLst>
                      </a:pPr>
                      <a:r>
                        <a:rPr lang="es-ES" sz="2200" spc="7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Deben</a:t>
                      </a:r>
                      <a:r>
                        <a:rPr lang="es-ES" sz="2200" spc="-19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5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ser</a:t>
                      </a:r>
                      <a:r>
                        <a:rPr lang="es-ES" sz="2200" spc="-17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actividades</a:t>
                      </a:r>
                      <a:r>
                        <a:rPr lang="es-ES" sz="2200" spc="-19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6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que</a:t>
                      </a:r>
                      <a:r>
                        <a:rPr lang="es-ES" sz="2200" spc="-19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4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sirvan</a:t>
                      </a:r>
                      <a:r>
                        <a:rPr lang="es-ES" sz="2200" spc="-16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2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para</a:t>
                      </a:r>
                      <a:r>
                        <a:rPr lang="es-ES" sz="2200" spc="-16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el</a:t>
                      </a:r>
                      <a:r>
                        <a:rPr lang="es-ES" sz="2200" spc="-19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1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enriquecimiento personal</a:t>
                      </a:r>
                      <a:endParaRPr lang="es-ES" sz="2200" dirty="0" smtClean="0">
                        <a:solidFill>
                          <a:schemeClr val="bg1"/>
                        </a:solidFill>
                        <a:latin typeface="Verdana"/>
                        <a:cs typeface="Verdana"/>
                      </a:endParaRPr>
                    </a:p>
                    <a:p>
                      <a:pPr marL="1064260" marR="143510" lvl="2" indent="345440">
                        <a:lnSpc>
                          <a:spcPct val="102099"/>
                        </a:lnSpc>
                        <a:buChar char="•"/>
                        <a:tabLst>
                          <a:tab pos="495300" algn="l"/>
                        </a:tabLst>
                      </a:pPr>
                      <a:r>
                        <a:rPr lang="es-ES" sz="2200" spc="6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Deben</a:t>
                      </a:r>
                      <a:r>
                        <a:rPr lang="es-ES" sz="2200" spc="-17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4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estar</a:t>
                      </a:r>
                      <a:r>
                        <a:rPr lang="es-ES" sz="2200" spc="-16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3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preparadas,</a:t>
                      </a:r>
                      <a:r>
                        <a:rPr lang="es-ES" sz="2200" spc="-14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2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facilitar</a:t>
                      </a:r>
                      <a:r>
                        <a:rPr lang="es-ES" sz="2200" spc="-15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8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un</a:t>
                      </a:r>
                      <a:r>
                        <a:rPr lang="es-ES" sz="2200" spc="-16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5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ambiente</a:t>
                      </a:r>
                      <a:r>
                        <a:rPr lang="es-ES" sz="2200" spc="-16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3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agradable,</a:t>
                      </a:r>
                      <a:r>
                        <a:rPr lang="es-ES" sz="2200" spc="-16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1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positivo, </a:t>
                      </a:r>
                      <a:r>
                        <a:rPr lang="es-ES" sz="2200" spc="6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que</a:t>
                      </a:r>
                      <a:r>
                        <a:rPr lang="es-ES" sz="2200" spc="-18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3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favorezca</a:t>
                      </a:r>
                      <a:r>
                        <a:rPr lang="es-ES" sz="2200" spc="-14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2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la</a:t>
                      </a:r>
                      <a:r>
                        <a:rPr lang="es-ES" sz="2200" spc="-16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5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comunicación</a:t>
                      </a:r>
                      <a:r>
                        <a:rPr lang="es-ES" sz="2200" spc="-14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5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lang="es-ES" sz="2200" spc="-17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todos</a:t>
                      </a:r>
                      <a:r>
                        <a:rPr lang="es-ES" sz="2200" spc="-17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3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los</a:t>
                      </a:r>
                      <a:r>
                        <a:rPr lang="es-ES" sz="2200" spc="-17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1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participantes.</a:t>
                      </a:r>
                      <a:endParaRPr lang="es-ES" sz="2200" dirty="0" smtClean="0">
                        <a:solidFill>
                          <a:schemeClr val="bg1"/>
                        </a:solidFill>
                        <a:latin typeface="Verdana"/>
                        <a:cs typeface="Verdana"/>
                      </a:endParaRPr>
                    </a:p>
                    <a:p>
                      <a:pPr marL="1064260" marR="143510" lvl="2" indent="345440">
                        <a:lnSpc>
                          <a:spcPct val="102099"/>
                        </a:lnSpc>
                        <a:buChar char="•"/>
                        <a:tabLst>
                          <a:tab pos="495300" algn="l"/>
                        </a:tabLst>
                      </a:pPr>
                      <a:r>
                        <a:rPr lang="es-ES" sz="2200" spc="7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No</a:t>
                      </a:r>
                      <a:r>
                        <a:rPr lang="es-ES" sz="2200" spc="-16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6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deben</a:t>
                      </a:r>
                      <a:r>
                        <a:rPr lang="es-ES" sz="2200" spc="-20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5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ser</a:t>
                      </a:r>
                      <a:r>
                        <a:rPr lang="es-ES" sz="2200" spc="-16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discriminatorias</a:t>
                      </a:r>
                      <a:r>
                        <a:rPr lang="es-ES" sz="2200" spc="-135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2200" spc="-390" dirty="0" smtClean="0">
                          <a:solidFill>
                            <a:schemeClr val="bg1"/>
                          </a:solidFill>
                          <a:latin typeface="Verdana"/>
                          <a:cs typeface="Verdana"/>
                        </a:rPr>
                        <a:t>.</a:t>
                      </a:r>
                      <a:endParaRPr lang="es-ES" sz="2200" dirty="0" smtClean="0">
                        <a:solidFill>
                          <a:schemeClr val="bg1"/>
                        </a:solidFill>
                        <a:latin typeface="Verdana"/>
                        <a:cs typeface="Verdana"/>
                      </a:endParaRPr>
                    </a:p>
                    <a:p>
                      <a:endParaRPr lang="es-ES" dirty="0">
                        <a:solidFill>
                          <a:srgbClr val="00C8A2"/>
                        </a:solidFill>
                      </a:endParaRPr>
                    </a:p>
                  </a:txBody>
                  <a:tcPr>
                    <a:solidFill>
                      <a:srgbClr val="00C8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16552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0"/>
          <p:cNvSpPr txBox="1">
            <a:spLocks/>
          </p:cNvSpPr>
          <p:nvPr/>
        </p:nvSpPr>
        <p:spPr>
          <a:xfrm>
            <a:off x="609600" y="533400"/>
            <a:ext cx="8412480" cy="6197017"/>
          </a:xfrm>
          <a:prstGeom prst="rect">
            <a:avLst/>
          </a:prstGeom>
          <a:ln>
            <a:solidFill>
              <a:srgbClr val="00C8A2"/>
            </a:solidFill>
          </a:ln>
        </p:spPr>
        <p:txBody>
          <a:bodyPr vert="horz" wrap="square" lIns="0" tIns="12065" rIns="0" bIns="0" rtlCol="0">
            <a:spAutoFit/>
          </a:bodyPr>
          <a:lstStyle>
            <a:lvl1pPr marL="182880" indent="-182880" algn="l" defTabSz="73152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182880" algn="l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640" marR="5080" indent="0">
              <a:lnSpc>
                <a:spcPct val="102299"/>
              </a:lnSpc>
              <a:spcBef>
                <a:spcPts val="2620"/>
              </a:spcBef>
              <a:buNone/>
              <a:tabLst>
                <a:tab pos="91440" algn="l"/>
                <a:tab pos="233679" algn="l"/>
              </a:tabLst>
            </a:pPr>
            <a:r>
              <a:rPr lang="es-ES" spc="-7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40640" marR="5080" indent="0">
              <a:lnSpc>
                <a:spcPct val="102299"/>
              </a:lnSpc>
              <a:spcBef>
                <a:spcPts val="2620"/>
              </a:spcBef>
              <a:buNone/>
              <a:tabLst>
                <a:tab pos="91440" algn="l"/>
                <a:tab pos="233679" algn="l"/>
              </a:tabLst>
            </a:pPr>
            <a:r>
              <a:rPr lang="es-ES" b="1" spc="-7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s-ES" b="1" spc="-17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spc="-1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programaciones</a:t>
            </a:r>
            <a:r>
              <a:rPr lang="es-ES" b="1" spc="-21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</a:t>
            </a:r>
            <a:r>
              <a:rPr lang="es-ES" spc="-26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3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pc="-254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4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s-ES" spc="-26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5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s-ES" spc="-24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6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s-ES" spc="-28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3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carpetas</a:t>
            </a:r>
            <a:r>
              <a:rPr lang="es-ES" spc="-24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1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correspondientes </a:t>
            </a:r>
            <a:r>
              <a:rPr lang="es-ES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</a:t>
            </a:r>
            <a:r>
              <a:rPr lang="es-ES" spc="-18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2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s-ES" spc="-18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1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cualquier</a:t>
            </a:r>
            <a:r>
              <a:rPr lang="es-ES" spc="-15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3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consulta, para una buena coordinación del equipo de personas voluntarias (en papel en sala o en formato digital.</a:t>
            </a:r>
            <a:r>
              <a:rPr lang="es-ES" spc="-19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22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s-ES" spc="-17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realizará</a:t>
            </a:r>
            <a:r>
              <a:rPr lang="es-ES" spc="-12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1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s-ES" spc="-15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</a:t>
            </a:r>
            <a:r>
              <a:rPr lang="es-ES" spc="-10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diaria,</a:t>
            </a:r>
            <a:r>
              <a:rPr lang="es-ES" spc="-20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5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pc="-1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lang="es-ES" spc="-28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s-ES" spc="-29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1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trimestre.</a:t>
            </a:r>
          </a:p>
          <a:p>
            <a:pPr marL="40640" marR="5080" indent="0">
              <a:lnSpc>
                <a:spcPct val="102299"/>
              </a:lnSpc>
              <a:spcBef>
                <a:spcPts val="2620"/>
              </a:spcBef>
              <a:buNone/>
              <a:tabLst>
                <a:tab pos="91440" algn="l"/>
                <a:tab pos="233679" algn="l"/>
              </a:tabLst>
            </a:pPr>
            <a:r>
              <a:rPr lang="es-ES" sz="2200" spc="-2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s-ES" sz="2200" spc="-18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spc="-3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</a:t>
            </a:r>
            <a:r>
              <a:rPr lang="es-ES" sz="2200" i="1" spc="-26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tender</a:t>
            </a:r>
            <a:r>
              <a:rPr lang="es-ES" sz="2200" i="1" spc="-24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z="2200" i="1" spc="-254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spc="-2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s-ES" sz="2200" i="1" spc="-26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es-ES" sz="2200" i="1" spc="-254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spc="-2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</a:t>
            </a:r>
            <a:r>
              <a:rPr lang="es-ES" sz="2200" i="1" spc="-22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spc="-3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2200" i="1" spc="-27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s-ES" sz="2200" i="1" spc="-27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spc="-60" dirty="0" err="1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chicx</a:t>
            </a:r>
            <a:r>
              <a:rPr lang="es-ES" sz="2200" i="1" spc="-6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ES" sz="2200" i="1" spc="-28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s-ES" sz="2200" i="1" spc="-24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spc="-2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spc="-25" dirty="0" err="1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todxs</a:t>
            </a:r>
            <a:r>
              <a:rPr lang="es-ES" sz="2200" i="1" spc="-2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spc="-25" dirty="0" err="1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lxs</a:t>
            </a:r>
            <a:r>
              <a:rPr lang="es-ES" sz="2200" i="1" spc="-2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dirty="0" err="1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educadorx</a:t>
            </a:r>
            <a:r>
              <a:rPr lang="es-ES" sz="2200" i="1" spc="6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spc="-3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2200" i="1" spc="-29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spc="-13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s-ES" sz="2200" i="1" spc="-30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spc="-1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 los grupos en los que intervenga.</a:t>
            </a:r>
            <a:endParaRPr lang="es-ES" sz="2200" dirty="0">
              <a:solidFill>
                <a:srgbClr val="00C8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640" marR="5080" indent="0">
              <a:lnSpc>
                <a:spcPct val="102299"/>
              </a:lnSpc>
              <a:spcBef>
                <a:spcPts val="2620"/>
              </a:spcBef>
              <a:buNone/>
              <a:tabLst>
                <a:tab pos="91440" algn="l"/>
                <a:tab pos="233679" algn="l"/>
              </a:tabLst>
            </a:pPr>
            <a:r>
              <a:rPr lang="es-ES" spc="-6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s-ES" spc="-24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1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s-ES" spc="-27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s-ES" spc="-22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3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</a:t>
            </a:r>
            <a:r>
              <a:rPr lang="es-ES" spc="-27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4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estar</a:t>
            </a:r>
            <a:r>
              <a:rPr lang="es-ES" spc="-23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1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especificado</a:t>
            </a:r>
            <a:r>
              <a:rPr lang="es-ES" spc="-25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1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s-ES" spc="-254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</a:t>
            </a:r>
            <a:r>
              <a:rPr lang="es-ES" spc="-24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4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s-ES" spc="-23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17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s-ES" spc="-26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5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s-ES" spc="-25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5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ES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utilizar</a:t>
            </a:r>
            <a:r>
              <a:rPr lang="es-ES" spc="-27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11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ES" spc="-254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prepararlo</a:t>
            </a:r>
            <a:r>
              <a:rPr lang="es-ES" spc="-24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</a:t>
            </a:r>
            <a:r>
              <a:rPr lang="es-ES" spc="-26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6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antelación</a:t>
            </a:r>
            <a:r>
              <a:rPr lang="es-ES" spc="-19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spc="-27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es-ES" spc="-27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2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sesión,</a:t>
            </a:r>
            <a:r>
              <a:rPr lang="es-ES" spc="26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</a:t>
            </a:r>
            <a:r>
              <a:rPr lang="es-ES" spc="-254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4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s-ES" spc="-24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luego</a:t>
            </a:r>
            <a:r>
              <a:rPr lang="es-ES" spc="-26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pc="-2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s-ES" spc="-1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falte.</a:t>
            </a:r>
          </a:p>
          <a:p>
            <a:pPr marL="40640" marR="5080" indent="0">
              <a:lnSpc>
                <a:spcPct val="102299"/>
              </a:lnSpc>
              <a:spcBef>
                <a:spcPts val="2620"/>
              </a:spcBef>
              <a:buNone/>
              <a:tabLst>
                <a:tab pos="91440" algn="l"/>
                <a:tab pos="233679" algn="l"/>
              </a:tabLst>
            </a:pPr>
            <a:r>
              <a:rPr lang="es-ES" sz="220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</a:t>
            </a:r>
            <a:r>
              <a:rPr lang="es-ES" sz="2200" spc="-17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spc="-1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s-ES" sz="2200" spc="-13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b="1" i="1" spc="-2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repartirse</a:t>
            </a:r>
            <a:r>
              <a:rPr lang="es-ES" sz="2200" b="1" i="1" spc="-204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b="1" i="1" spc="-6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es-ES" sz="2200" b="1" i="1" spc="-254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b="1" i="1" spc="-4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tareas</a:t>
            </a:r>
            <a:r>
              <a:rPr lang="es-ES" sz="2200" b="1" i="1" spc="-24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</a:t>
            </a:r>
            <a:r>
              <a:rPr lang="es-ES" sz="2200" i="1" spc="-229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es-ES" sz="2200" i="1" spc="-24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spc="-2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actividad:</a:t>
            </a:r>
            <a:r>
              <a:rPr lang="es-ES" sz="2200" i="1" spc="-254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spc="-1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recuento</a:t>
            </a:r>
            <a:r>
              <a:rPr lang="es-ES" sz="2200" i="1" spc="-22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spc="-2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200" i="1" spc="-7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asistentes,</a:t>
            </a:r>
            <a:r>
              <a:rPr lang="es-ES" sz="2200" i="1" spc="-25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spc="-3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observador,</a:t>
            </a:r>
            <a:r>
              <a:rPr lang="es-ES" sz="2200" i="1" spc="-24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encargado </a:t>
            </a:r>
            <a:r>
              <a:rPr lang="es-ES" sz="2200" i="1" spc="-35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2200" i="1" spc="-25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200" i="1" spc="-10" dirty="0" smtClean="0">
                <a:solidFill>
                  <a:srgbClr val="00C8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material...)</a:t>
            </a:r>
          </a:p>
          <a:p>
            <a:pPr marL="40640" marR="5080" indent="0">
              <a:lnSpc>
                <a:spcPct val="102299"/>
              </a:lnSpc>
              <a:spcBef>
                <a:spcPts val="2620"/>
              </a:spcBef>
              <a:buNone/>
              <a:tabLst>
                <a:tab pos="91440" algn="l"/>
                <a:tab pos="233679" algn="l"/>
              </a:tabLst>
            </a:pPr>
            <a:endParaRPr lang="es-ES" sz="2200" dirty="0">
              <a:solidFill>
                <a:srgbClr val="00C8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3556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1157</Words>
  <Application>Microsoft Office PowerPoint</Application>
  <PresentationFormat>Personalizado</PresentationFormat>
  <Paragraphs>123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7" baseType="lpstr">
      <vt:lpstr>72 Black</vt:lpstr>
      <vt:lpstr>Arial</vt:lpstr>
      <vt:lpstr>Arial Black</vt:lpstr>
      <vt:lpstr>Arial MT</vt:lpstr>
      <vt:lpstr>Calibri</vt:lpstr>
      <vt:lpstr>Calibri Light</vt:lpstr>
      <vt:lpstr>Lucida Sans Unicode</vt:lpstr>
      <vt:lpstr>Tahoma</vt:lpstr>
      <vt:lpstr>Trebuchet MS</vt:lpstr>
      <vt:lpstr>Verdana</vt:lpstr>
      <vt:lpstr>Tema de Office</vt:lpstr>
      <vt:lpstr>CRITERIOS DE ACTUACIÓN  Septiembre 2024</vt:lpstr>
      <vt:lpstr>Ser educadorx CAJE</vt:lpstr>
      <vt:lpstr>El equipo educativo parte de un modelo “de salud social” y de  comportamiento cívico basado en la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PARA QUE LA PUESTA EN MARCHA DE LAS ACTIVIDADES SEA EFECTIVA DEBEMOS TENER EN CUENTA:</vt:lpstr>
      <vt:lpstr>Presentación de PowerPoint</vt:lpstr>
      <vt:lpstr>Presentación de PowerPoint</vt:lpstr>
      <vt:lpstr>ALIMENTACIÓN</vt:lpstr>
      <vt:lpstr>Presentación de PowerPoint</vt:lpstr>
      <vt:lpstr>Presentación de PowerPoint</vt:lpstr>
      <vt:lpstr>CRITERIOS DE PARTICIPACIÓN SOCIAL.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TRILLO SANCHEZ, JACQUELINE</dc:creator>
  <cp:lastModifiedBy>TRILLO SANCHEZ, JACQUELINE</cp:lastModifiedBy>
  <cp:revision>11</cp:revision>
  <dcterms:created xsi:type="dcterms:W3CDTF">2024-09-27T17:17:36Z</dcterms:created>
  <dcterms:modified xsi:type="dcterms:W3CDTF">2024-09-27T18:59:07Z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2023-10-16T00:00:00Z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2024-09-27T00:00:00Z</vt:filetime>
  </property>
  <property fmtid="{D5CDD505-2E9C-101B-9397-08002B2CF9AE}" pid="5" name="Producer">
    <vt:lpwstr>Microsoft® PowerPoint® 2016</vt:lpwstr>
  </property>
</Properties>
</file>